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autoCompressPictures="0">
  <p:sldMasterIdLst>
    <p:sldMasterId id="2147483648" r:id="rId1"/>
  </p:sldMasterIdLst>
  <p:handoutMasterIdLst>
    <p:handoutMasterId r:id="rId4"/>
  </p:handoutMasterIdLst>
  <p:sldIdLst>
    <p:sldId id="256" r:id="rId2"/>
    <p:sldId id="257" r:id="rId3"/>
  </p:sldIdLst>
  <p:sldSz cx="9783763" cy="7315200"/>
  <p:notesSz cx="6858000" cy="9040813"/>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304">
          <p15:clr>
            <a:srgbClr val="A4A3A4"/>
          </p15:clr>
        </p15:guide>
        <p15:guide id="2" pos="308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p:cViewPr varScale="1">
        <p:scale>
          <a:sx n="113" d="100"/>
          <a:sy n="113" d="100"/>
        </p:scale>
        <p:origin x="1920" y="192"/>
      </p:cViewPr>
      <p:guideLst>
        <p:guide orient="horz" pos="2304"/>
        <p:guide pos="3082"/>
      </p:guideLst>
    </p:cSldViewPr>
  </p:slideViewPr>
  <p:outlineViewPr>
    <p:cViewPr>
      <p:scale>
        <a:sx n="25" d="100"/>
        <a:sy n="25" d="100"/>
      </p:scale>
      <p:origin x="0" y="0"/>
    </p:cViewPr>
  </p:outlineViewPr>
  <p:notesTextViewPr>
    <p:cViewPr>
      <p:scale>
        <a:sx n="25" d="100"/>
        <a:sy n="25"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0577474B-4F77-62CF-16CE-C2DD021C866D}"/>
              </a:ext>
            </a:extLst>
          </p:cNvPr>
          <p:cNvSpPr>
            <a:spLocks noGrp="1" noChangeArrowheads="1"/>
          </p:cNvSpPr>
          <p:nvPr>
            <p:ph type="hdr" sz="quarter"/>
          </p:nvPr>
        </p:nvSpPr>
        <p:spPr bwMode="auto">
          <a:xfrm>
            <a:off x="0" y="0"/>
            <a:ext cx="2971800" cy="452438"/>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charset="0"/>
                <a:ea typeface="ＭＳ Ｐゴシック" charset="0"/>
                <a:cs typeface="+mn-cs"/>
              </a:defRPr>
            </a:lvl1pPr>
          </a:lstStyle>
          <a:p>
            <a:pPr>
              <a:defRPr/>
            </a:pPr>
            <a:endParaRPr lang="en-US"/>
          </a:p>
        </p:txBody>
      </p:sp>
      <p:sp>
        <p:nvSpPr>
          <p:cNvPr id="5123" name="Rectangle 3">
            <a:extLst>
              <a:ext uri="{FF2B5EF4-FFF2-40B4-BE49-F238E27FC236}">
                <a16:creationId xmlns:a16="http://schemas.microsoft.com/office/drawing/2014/main" id="{B352F9EE-23EA-99CB-87BF-4A09FF18111C}"/>
              </a:ext>
            </a:extLst>
          </p:cNvPr>
          <p:cNvSpPr>
            <a:spLocks noGrp="1" noChangeArrowheads="1"/>
          </p:cNvSpPr>
          <p:nvPr>
            <p:ph type="dt" sz="quarter" idx="1"/>
          </p:nvPr>
        </p:nvSpPr>
        <p:spPr bwMode="auto">
          <a:xfrm>
            <a:off x="3886200" y="0"/>
            <a:ext cx="2971800" cy="452438"/>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charset="0"/>
                <a:ea typeface="ＭＳ Ｐゴシック" charset="0"/>
                <a:cs typeface="+mn-cs"/>
              </a:defRPr>
            </a:lvl1pPr>
          </a:lstStyle>
          <a:p>
            <a:pPr>
              <a:defRPr/>
            </a:pPr>
            <a:endParaRPr lang="en-US"/>
          </a:p>
        </p:txBody>
      </p:sp>
      <p:sp>
        <p:nvSpPr>
          <p:cNvPr id="5124" name="Rectangle 4">
            <a:extLst>
              <a:ext uri="{FF2B5EF4-FFF2-40B4-BE49-F238E27FC236}">
                <a16:creationId xmlns:a16="http://schemas.microsoft.com/office/drawing/2014/main" id="{213D5F3C-B234-B060-604A-A7C36EB4546D}"/>
              </a:ext>
            </a:extLst>
          </p:cNvPr>
          <p:cNvSpPr>
            <a:spLocks noGrp="1" noChangeArrowheads="1"/>
          </p:cNvSpPr>
          <p:nvPr>
            <p:ph type="ftr" sz="quarter" idx="2"/>
          </p:nvPr>
        </p:nvSpPr>
        <p:spPr bwMode="auto">
          <a:xfrm>
            <a:off x="0" y="8588375"/>
            <a:ext cx="2971800" cy="452438"/>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charset="0"/>
                <a:ea typeface="ＭＳ Ｐゴシック" charset="0"/>
                <a:cs typeface="+mn-cs"/>
              </a:defRPr>
            </a:lvl1pPr>
          </a:lstStyle>
          <a:p>
            <a:pPr>
              <a:defRPr/>
            </a:pPr>
            <a:endParaRPr lang="en-US"/>
          </a:p>
        </p:txBody>
      </p:sp>
      <p:sp>
        <p:nvSpPr>
          <p:cNvPr id="5125" name="Rectangle 5">
            <a:extLst>
              <a:ext uri="{FF2B5EF4-FFF2-40B4-BE49-F238E27FC236}">
                <a16:creationId xmlns:a16="http://schemas.microsoft.com/office/drawing/2014/main" id="{D1A15552-8B1F-162C-1A5F-E09109895A48}"/>
              </a:ext>
            </a:extLst>
          </p:cNvPr>
          <p:cNvSpPr>
            <a:spLocks noGrp="1" noChangeArrowheads="1"/>
          </p:cNvSpPr>
          <p:nvPr>
            <p:ph type="sldNum" sz="quarter" idx="3"/>
          </p:nvPr>
        </p:nvSpPr>
        <p:spPr bwMode="auto">
          <a:xfrm>
            <a:off x="3886200" y="8588375"/>
            <a:ext cx="2971800" cy="452438"/>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C8DE7706-D3E9-2A40-9A37-FBDC144898C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3425" y="2271713"/>
            <a:ext cx="8316913" cy="1568450"/>
          </a:xfrm>
        </p:spPr>
        <p:txBody>
          <a:bodyPr/>
          <a:lstStyle/>
          <a:p>
            <a:r>
              <a:rPr lang="en-US"/>
              <a:t>Click to edit Master title style</a:t>
            </a:r>
          </a:p>
        </p:txBody>
      </p:sp>
      <p:sp>
        <p:nvSpPr>
          <p:cNvPr id="3" name="Subtitle 2"/>
          <p:cNvSpPr>
            <a:spLocks noGrp="1"/>
          </p:cNvSpPr>
          <p:nvPr>
            <p:ph type="subTitle" idx="1"/>
          </p:nvPr>
        </p:nvSpPr>
        <p:spPr>
          <a:xfrm>
            <a:off x="1466850" y="4144963"/>
            <a:ext cx="6850063" cy="18700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04C55D39-8609-E909-71E2-84A7D5F4473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FF87E1F-89BE-C841-0736-CDB363A38D7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A5F00E1-E9F7-921C-61E6-20F02079D991}"/>
              </a:ext>
            </a:extLst>
          </p:cNvPr>
          <p:cNvSpPr>
            <a:spLocks noGrp="1" noChangeArrowheads="1"/>
          </p:cNvSpPr>
          <p:nvPr>
            <p:ph type="sldNum" sz="quarter" idx="12"/>
          </p:nvPr>
        </p:nvSpPr>
        <p:spPr>
          <a:ln/>
        </p:spPr>
        <p:txBody>
          <a:bodyPr/>
          <a:lstStyle>
            <a:lvl1pPr>
              <a:defRPr/>
            </a:lvl1pPr>
          </a:lstStyle>
          <a:p>
            <a:pPr>
              <a:defRPr/>
            </a:pPr>
            <a:fld id="{5A1C3837-B4D4-8F4D-8AB9-7595305535A0}" type="slidenum">
              <a:rPr lang="en-US" altLang="en-US"/>
              <a:pPr>
                <a:defRPr/>
              </a:pPr>
              <a:t>‹#›</a:t>
            </a:fld>
            <a:endParaRPr lang="en-US" altLang="en-US"/>
          </a:p>
        </p:txBody>
      </p:sp>
    </p:spTree>
    <p:extLst>
      <p:ext uri="{BB962C8B-B14F-4D97-AF65-F5344CB8AC3E}">
        <p14:creationId xmlns:p14="http://schemas.microsoft.com/office/powerpoint/2010/main" val="2330464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9FD4CC6-D393-9681-C4D8-D1ACD6DB607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81BFA45-227F-0C99-D89C-7336A589ED4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5ADAA5E-5A6C-8543-7DA1-0C822904CE39}"/>
              </a:ext>
            </a:extLst>
          </p:cNvPr>
          <p:cNvSpPr>
            <a:spLocks noGrp="1" noChangeArrowheads="1"/>
          </p:cNvSpPr>
          <p:nvPr>
            <p:ph type="sldNum" sz="quarter" idx="12"/>
          </p:nvPr>
        </p:nvSpPr>
        <p:spPr>
          <a:ln/>
        </p:spPr>
        <p:txBody>
          <a:bodyPr/>
          <a:lstStyle>
            <a:lvl1pPr>
              <a:defRPr/>
            </a:lvl1pPr>
          </a:lstStyle>
          <a:p>
            <a:pPr>
              <a:defRPr/>
            </a:pPr>
            <a:fld id="{3CE7D8A1-A658-6145-8B6E-6C06941B9BF9}" type="slidenum">
              <a:rPr lang="en-US" altLang="en-US"/>
              <a:pPr>
                <a:defRPr/>
              </a:pPr>
              <a:t>‹#›</a:t>
            </a:fld>
            <a:endParaRPr lang="en-US" altLang="en-US"/>
          </a:p>
        </p:txBody>
      </p:sp>
    </p:spTree>
    <p:extLst>
      <p:ext uri="{BB962C8B-B14F-4D97-AF65-F5344CB8AC3E}">
        <p14:creationId xmlns:p14="http://schemas.microsoft.com/office/powerpoint/2010/main" val="2601212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650875"/>
            <a:ext cx="2078038"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33425" y="650875"/>
            <a:ext cx="6086475"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1F12250-A668-FF09-EFE1-1C9EE0A9DFD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27ADBB1-27BA-2D33-36A9-E0B9BE8436F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6275D88-5534-54FE-BE01-C48BAAEE24CF}"/>
              </a:ext>
            </a:extLst>
          </p:cNvPr>
          <p:cNvSpPr>
            <a:spLocks noGrp="1" noChangeArrowheads="1"/>
          </p:cNvSpPr>
          <p:nvPr>
            <p:ph type="sldNum" sz="quarter" idx="12"/>
          </p:nvPr>
        </p:nvSpPr>
        <p:spPr>
          <a:ln/>
        </p:spPr>
        <p:txBody>
          <a:bodyPr/>
          <a:lstStyle>
            <a:lvl1pPr>
              <a:defRPr/>
            </a:lvl1pPr>
          </a:lstStyle>
          <a:p>
            <a:pPr>
              <a:defRPr/>
            </a:pPr>
            <a:fld id="{3DDE917C-554A-B24D-BCD9-1D6E849D813F}" type="slidenum">
              <a:rPr lang="en-US" altLang="en-US"/>
              <a:pPr>
                <a:defRPr/>
              </a:pPr>
              <a:t>‹#›</a:t>
            </a:fld>
            <a:endParaRPr lang="en-US" altLang="en-US"/>
          </a:p>
        </p:txBody>
      </p:sp>
    </p:spTree>
    <p:extLst>
      <p:ext uri="{BB962C8B-B14F-4D97-AF65-F5344CB8AC3E}">
        <p14:creationId xmlns:p14="http://schemas.microsoft.com/office/powerpoint/2010/main" val="1359926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CCA3E47-92BA-7CBA-717C-C69254B94FC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542E77F-DEBC-B9A3-F3B1-69A3510DA9B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447483D-D6CE-D621-B848-6F70D441EF62}"/>
              </a:ext>
            </a:extLst>
          </p:cNvPr>
          <p:cNvSpPr>
            <a:spLocks noGrp="1" noChangeArrowheads="1"/>
          </p:cNvSpPr>
          <p:nvPr>
            <p:ph type="sldNum" sz="quarter" idx="12"/>
          </p:nvPr>
        </p:nvSpPr>
        <p:spPr>
          <a:ln/>
        </p:spPr>
        <p:txBody>
          <a:bodyPr/>
          <a:lstStyle>
            <a:lvl1pPr>
              <a:defRPr/>
            </a:lvl1pPr>
          </a:lstStyle>
          <a:p>
            <a:pPr>
              <a:defRPr/>
            </a:pPr>
            <a:fld id="{11203AB2-2C5E-9F4B-AF9F-8D5EC810BB4D}" type="slidenum">
              <a:rPr lang="en-US" altLang="en-US"/>
              <a:pPr>
                <a:defRPr/>
              </a:pPr>
              <a:t>‹#›</a:t>
            </a:fld>
            <a:endParaRPr lang="en-US" altLang="en-US"/>
          </a:p>
        </p:txBody>
      </p:sp>
    </p:spTree>
    <p:extLst>
      <p:ext uri="{BB962C8B-B14F-4D97-AF65-F5344CB8AC3E}">
        <p14:creationId xmlns:p14="http://schemas.microsoft.com/office/powerpoint/2010/main" val="1487050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73113" y="4700588"/>
            <a:ext cx="8315325" cy="1452562"/>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73113" y="3100388"/>
            <a:ext cx="8315325" cy="16002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1DE46AE2-81F3-227C-089A-E10F77DF54C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0EAEA39-003A-FA4F-358F-AC5E605F4B6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54F6939-99DE-1C84-112D-576088891B7F}"/>
              </a:ext>
            </a:extLst>
          </p:cNvPr>
          <p:cNvSpPr>
            <a:spLocks noGrp="1" noChangeArrowheads="1"/>
          </p:cNvSpPr>
          <p:nvPr>
            <p:ph type="sldNum" sz="quarter" idx="12"/>
          </p:nvPr>
        </p:nvSpPr>
        <p:spPr>
          <a:ln/>
        </p:spPr>
        <p:txBody>
          <a:bodyPr/>
          <a:lstStyle>
            <a:lvl1pPr>
              <a:defRPr/>
            </a:lvl1pPr>
          </a:lstStyle>
          <a:p>
            <a:pPr>
              <a:defRPr/>
            </a:pPr>
            <a:fld id="{2EE60719-8533-E540-B83C-71BAAA16CA87}" type="slidenum">
              <a:rPr lang="en-US" altLang="en-US"/>
              <a:pPr>
                <a:defRPr/>
              </a:pPr>
              <a:t>‹#›</a:t>
            </a:fld>
            <a:endParaRPr lang="en-US" altLang="en-US"/>
          </a:p>
        </p:txBody>
      </p:sp>
    </p:spTree>
    <p:extLst>
      <p:ext uri="{BB962C8B-B14F-4D97-AF65-F5344CB8AC3E}">
        <p14:creationId xmlns:p14="http://schemas.microsoft.com/office/powerpoint/2010/main" val="163320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33425" y="2112963"/>
            <a:ext cx="4081463"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67288" y="2112963"/>
            <a:ext cx="408305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A36626B6-1D16-88DC-9707-1F91808006E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95EA536-F7BC-AEE8-4569-742F9072AD2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B793C32-FE82-668E-4AB4-A90F3406743C}"/>
              </a:ext>
            </a:extLst>
          </p:cNvPr>
          <p:cNvSpPr>
            <a:spLocks noGrp="1" noChangeArrowheads="1"/>
          </p:cNvSpPr>
          <p:nvPr>
            <p:ph type="sldNum" sz="quarter" idx="12"/>
          </p:nvPr>
        </p:nvSpPr>
        <p:spPr>
          <a:ln/>
        </p:spPr>
        <p:txBody>
          <a:bodyPr/>
          <a:lstStyle>
            <a:lvl1pPr>
              <a:defRPr/>
            </a:lvl1pPr>
          </a:lstStyle>
          <a:p>
            <a:pPr>
              <a:defRPr/>
            </a:pPr>
            <a:fld id="{D7BAD158-A96C-754A-B5C8-55A49C60DC6F}" type="slidenum">
              <a:rPr lang="en-US" altLang="en-US"/>
              <a:pPr>
                <a:defRPr/>
              </a:pPr>
              <a:t>‹#›</a:t>
            </a:fld>
            <a:endParaRPr lang="en-US" altLang="en-US"/>
          </a:p>
        </p:txBody>
      </p:sp>
    </p:spTree>
    <p:extLst>
      <p:ext uri="{BB962C8B-B14F-4D97-AF65-F5344CB8AC3E}">
        <p14:creationId xmlns:p14="http://schemas.microsoft.com/office/powerpoint/2010/main" val="4145342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88950" y="293688"/>
            <a:ext cx="8805863" cy="12192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88950" y="1636713"/>
            <a:ext cx="4322763" cy="6826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88950" y="2319338"/>
            <a:ext cx="4322763" cy="42148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970463" y="1636713"/>
            <a:ext cx="4324350" cy="6826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970463" y="2319338"/>
            <a:ext cx="4324350" cy="42148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EA1DC05D-9A50-F72E-37EF-AC88BFB57AD0}"/>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9943804C-2DB2-D496-B9D9-12D97B0A253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E23DDD77-6F8C-174C-5797-9C830AE586EB}"/>
              </a:ext>
            </a:extLst>
          </p:cNvPr>
          <p:cNvSpPr>
            <a:spLocks noGrp="1" noChangeArrowheads="1"/>
          </p:cNvSpPr>
          <p:nvPr>
            <p:ph type="sldNum" sz="quarter" idx="12"/>
          </p:nvPr>
        </p:nvSpPr>
        <p:spPr>
          <a:ln/>
        </p:spPr>
        <p:txBody>
          <a:bodyPr/>
          <a:lstStyle>
            <a:lvl1pPr>
              <a:defRPr/>
            </a:lvl1pPr>
          </a:lstStyle>
          <a:p>
            <a:pPr>
              <a:defRPr/>
            </a:pPr>
            <a:fld id="{E3A23BC4-42D4-7C4D-885B-D71A1F66D384}" type="slidenum">
              <a:rPr lang="en-US" altLang="en-US"/>
              <a:pPr>
                <a:defRPr/>
              </a:pPr>
              <a:t>‹#›</a:t>
            </a:fld>
            <a:endParaRPr lang="en-US" altLang="en-US"/>
          </a:p>
        </p:txBody>
      </p:sp>
    </p:spTree>
    <p:extLst>
      <p:ext uri="{BB962C8B-B14F-4D97-AF65-F5344CB8AC3E}">
        <p14:creationId xmlns:p14="http://schemas.microsoft.com/office/powerpoint/2010/main" val="3539042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18004F89-271D-1639-F9B0-9A9105978931}"/>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FDDD6874-AE7E-31D2-3618-377139D7B85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97C5B694-C9D3-2C6E-0E3C-464188964A2D}"/>
              </a:ext>
            </a:extLst>
          </p:cNvPr>
          <p:cNvSpPr>
            <a:spLocks noGrp="1" noChangeArrowheads="1"/>
          </p:cNvSpPr>
          <p:nvPr>
            <p:ph type="sldNum" sz="quarter" idx="12"/>
          </p:nvPr>
        </p:nvSpPr>
        <p:spPr>
          <a:ln/>
        </p:spPr>
        <p:txBody>
          <a:bodyPr/>
          <a:lstStyle>
            <a:lvl1pPr>
              <a:defRPr/>
            </a:lvl1pPr>
          </a:lstStyle>
          <a:p>
            <a:pPr>
              <a:defRPr/>
            </a:pPr>
            <a:fld id="{697DB6B9-DAE4-854A-AA2B-7605FE9A772B}" type="slidenum">
              <a:rPr lang="en-US" altLang="en-US"/>
              <a:pPr>
                <a:defRPr/>
              </a:pPr>
              <a:t>‹#›</a:t>
            </a:fld>
            <a:endParaRPr lang="en-US" altLang="en-US"/>
          </a:p>
        </p:txBody>
      </p:sp>
    </p:spTree>
    <p:extLst>
      <p:ext uri="{BB962C8B-B14F-4D97-AF65-F5344CB8AC3E}">
        <p14:creationId xmlns:p14="http://schemas.microsoft.com/office/powerpoint/2010/main" val="2445106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42C9640-608A-D24D-1D5D-C0741807B953}"/>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C4303014-C079-1168-D283-AB7C4EBB58A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6B20DDED-5B7A-A005-2F50-2F14B00592ED}"/>
              </a:ext>
            </a:extLst>
          </p:cNvPr>
          <p:cNvSpPr>
            <a:spLocks noGrp="1" noChangeArrowheads="1"/>
          </p:cNvSpPr>
          <p:nvPr>
            <p:ph type="sldNum" sz="quarter" idx="12"/>
          </p:nvPr>
        </p:nvSpPr>
        <p:spPr>
          <a:ln/>
        </p:spPr>
        <p:txBody>
          <a:bodyPr/>
          <a:lstStyle>
            <a:lvl1pPr>
              <a:defRPr/>
            </a:lvl1pPr>
          </a:lstStyle>
          <a:p>
            <a:pPr>
              <a:defRPr/>
            </a:pPr>
            <a:fld id="{28AACF8C-6FCD-B84C-B870-2D8134E9BC85}" type="slidenum">
              <a:rPr lang="en-US" altLang="en-US"/>
              <a:pPr>
                <a:defRPr/>
              </a:pPr>
              <a:t>‹#›</a:t>
            </a:fld>
            <a:endParaRPr lang="en-US" altLang="en-US"/>
          </a:p>
        </p:txBody>
      </p:sp>
    </p:spTree>
    <p:extLst>
      <p:ext uri="{BB962C8B-B14F-4D97-AF65-F5344CB8AC3E}">
        <p14:creationId xmlns:p14="http://schemas.microsoft.com/office/powerpoint/2010/main" val="4085286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8950" y="290513"/>
            <a:ext cx="3219450" cy="12398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25875" y="290513"/>
            <a:ext cx="5468938" cy="62436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88950" y="1530350"/>
            <a:ext cx="3219450" cy="5003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B6880AE-F9A7-AB00-E35A-65C0289103C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EC032AB-0B78-E34C-FFF2-9B4E90294AC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CF592E0-43C9-6C2D-87D2-098EDB316D3B}"/>
              </a:ext>
            </a:extLst>
          </p:cNvPr>
          <p:cNvSpPr>
            <a:spLocks noGrp="1" noChangeArrowheads="1"/>
          </p:cNvSpPr>
          <p:nvPr>
            <p:ph type="sldNum" sz="quarter" idx="12"/>
          </p:nvPr>
        </p:nvSpPr>
        <p:spPr>
          <a:ln/>
        </p:spPr>
        <p:txBody>
          <a:bodyPr/>
          <a:lstStyle>
            <a:lvl1pPr>
              <a:defRPr/>
            </a:lvl1pPr>
          </a:lstStyle>
          <a:p>
            <a:pPr>
              <a:defRPr/>
            </a:pPr>
            <a:fld id="{3CE63D12-CABC-014B-8676-E5D1A1F3A9EC}" type="slidenum">
              <a:rPr lang="en-US" altLang="en-US"/>
              <a:pPr>
                <a:defRPr/>
              </a:pPr>
              <a:t>‹#›</a:t>
            </a:fld>
            <a:endParaRPr lang="en-US" altLang="en-US"/>
          </a:p>
        </p:txBody>
      </p:sp>
    </p:spTree>
    <p:extLst>
      <p:ext uri="{BB962C8B-B14F-4D97-AF65-F5344CB8AC3E}">
        <p14:creationId xmlns:p14="http://schemas.microsoft.com/office/powerpoint/2010/main" val="3186129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17700" y="5121275"/>
            <a:ext cx="5870575" cy="6032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17700" y="654050"/>
            <a:ext cx="5870575" cy="43894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17700" y="5724525"/>
            <a:ext cx="5870575" cy="8588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A3E8FAEC-6443-11FE-B9C7-508D6DB6878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F8E03D8-5CC0-3063-FA04-74B3B228107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12D24B6-866B-83FD-8CB1-8CAE000EE02E}"/>
              </a:ext>
            </a:extLst>
          </p:cNvPr>
          <p:cNvSpPr>
            <a:spLocks noGrp="1" noChangeArrowheads="1"/>
          </p:cNvSpPr>
          <p:nvPr>
            <p:ph type="sldNum" sz="quarter" idx="12"/>
          </p:nvPr>
        </p:nvSpPr>
        <p:spPr>
          <a:ln/>
        </p:spPr>
        <p:txBody>
          <a:bodyPr/>
          <a:lstStyle>
            <a:lvl1pPr>
              <a:defRPr/>
            </a:lvl1pPr>
          </a:lstStyle>
          <a:p>
            <a:pPr>
              <a:defRPr/>
            </a:pPr>
            <a:fld id="{0610FCCA-A03A-4D4F-A3C9-FE0B77AD3420}" type="slidenum">
              <a:rPr lang="en-US" altLang="en-US"/>
              <a:pPr>
                <a:defRPr/>
              </a:pPr>
              <a:t>‹#›</a:t>
            </a:fld>
            <a:endParaRPr lang="en-US" altLang="en-US"/>
          </a:p>
        </p:txBody>
      </p:sp>
    </p:spTree>
    <p:extLst>
      <p:ext uri="{BB962C8B-B14F-4D97-AF65-F5344CB8AC3E}">
        <p14:creationId xmlns:p14="http://schemas.microsoft.com/office/powerpoint/2010/main" val="389668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34D46F8-B6C0-6E6E-531D-EDFF36762DDD}"/>
              </a:ext>
            </a:extLst>
          </p:cNvPr>
          <p:cNvSpPr>
            <a:spLocks noGrp="1" noChangeArrowheads="1"/>
          </p:cNvSpPr>
          <p:nvPr>
            <p:ph type="title"/>
          </p:nvPr>
        </p:nvSpPr>
        <p:spPr bwMode="auto">
          <a:xfrm>
            <a:off x="733425" y="650875"/>
            <a:ext cx="8316913"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276" tIns="49638" rIns="99276" bIns="49638"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F38A3E7B-0B2C-BC4C-1AB2-1AB64516CCA9}"/>
              </a:ext>
            </a:extLst>
          </p:cNvPr>
          <p:cNvSpPr>
            <a:spLocks noGrp="1" noChangeArrowheads="1"/>
          </p:cNvSpPr>
          <p:nvPr>
            <p:ph type="body" idx="1"/>
          </p:nvPr>
        </p:nvSpPr>
        <p:spPr bwMode="auto">
          <a:xfrm>
            <a:off x="733425" y="2112963"/>
            <a:ext cx="8316913"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276" tIns="49638" rIns="99276" bIns="496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75D85A98-6D82-7926-CA47-9E274F379B6C}"/>
              </a:ext>
            </a:extLst>
          </p:cNvPr>
          <p:cNvSpPr>
            <a:spLocks noGrp="1" noChangeArrowheads="1"/>
          </p:cNvSpPr>
          <p:nvPr>
            <p:ph type="dt" sz="half" idx="2"/>
          </p:nvPr>
        </p:nvSpPr>
        <p:spPr bwMode="auto">
          <a:xfrm>
            <a:off x="733425" y="6664325"/>
            <a:ext cx="2038350" cy="488950"/>
          </a:xfrm>
          <a:prstGeom prst="rect">
            <a:avLst/>
          </a:prstGeom>
          <a:noFill/>
          <a:ln>
            <a:noFill/>
          </a:ln>
          <a:effectLst/>
        </p:spPr>
        <p:txBody>
          <a:bodyPr vert="horz" wrap="square" lIns="99276" tIns="49638" rIns="99276" bIns="49638" numCol="1" anchor="t" anchorCtr="0" compatLnSpc="1">
            <a:prstTxWarp prst="textNoShape">
              <a:avLst/>
            </a:prstTxWarp>
          </a:bodyPr>
          <a:lstStyle>
            <a:lvl1pPr defTabSz="992188" eaLnBrk="1" hangingPunct="1">
              <a:defRPr sz="1500">
                <a:latin typeface="Times New Roman" charset="0"/>
                <a:ea typeface="ＭＳ Ｐゴシック" charset="0"/>
                <a:cs typeface="+mn-cs"/>
              </a:defRPr>
            </a:lvl1pPr>
          </a:lstStyle>
          <a:p>
            <a:pPr>
              <a:defRPr/>
            </a:pPr>
            <a:endParaRPr lang="en-US"/>
          </a:p>
        </p:txBody>
      </p:sp>
      <p:sp>
        <p:nvSpPr>
          <p:cNvPr id="1029" name="Rectangle 5">
            <a:extLst>
              <a:ext uri="{FF2B5EF4-FFF2-40B4-BE49-F238E27FC236}">
                <a16:creationId xmlns:a16="http://schemas.microsoft.com/office/drawing/2014/main" id="{1E3EE9D4-B388-7243-2B1A-D122AEFB758B}"/>
              </a:ext>
            </a:extLst>
          </p:cNvPr>
          <p:cNvSpPr>
            <a:spLocks noGrp="1" noChangeArrowheads="1"/>
          </p:cNvSpPr>
          <p:nvPr>
            <p:ph type="ftr" sz="quarter" idx="3"/>
          </p:nvPr>
        </p:nvSpPr>
        <p:spPr bwMode="auto">
          <a:xfrm>
            <a:off x="3343275" y="6664325"/>
            <a:ext cx="3097213" cy="488950"/>
          </a:xfrm>
          <a:prstGeom prst="rect">
            <a:avLst/>
          </a:prstGeom>
          <a:noFill/>
          <a:ln>
            <a:noFill/>
          </a:ln>
          <a:effectLst/>
        </p:spPr>
        <p:txBody>
          <a:bodyPr vert="horz" wrap="square" lIns="99276" tIns="49638" rIns="99276" bIns="49638" numCol="1" anchor="t" anchorCtr="0" compatLnSpc="1">
            <a:prstTxWarp prst="textNoShape">
              <a:avLst/>
            </a:prstTxWarp>
          </a:bodyPr>
          <a:lstStyle>
            <a:lvl1pPr algn="ctr" defTabSz="992188" eaLnBrk="1" hangingPunct="1">
              <a:defRPr sz="1500">
                <a:latin typeface="Times New Roman" charset="0"/>
                <a:ea typeface="ＭＳ Ｐゴシック" charset="0"/>
                <a:cs typeface="+mn-cs"/>
              </a:defRPr>
            </a:lvl1pPr>
          </a:lstStyle>
          <a:p>
            <a:pPr>
              <a:defRPr/>
            </a:pPr>
            <a:endParaRPr lang="en-US"/>
          </a:p>
        </p:txBody>
      </p:sp>
      <p:sp>
        <p:nvSpPr>
          <p:cNvPr id="1030" name="Rectangle 6">
            <a:extLst>
              <a:ext uri="{FF2B5EF4-FFF2-40B4-BE49-F238E27FC236}">
                <a16:creationId xmlns:a16="http://schemas.microsoft.com/office/drawing/2014/main" id="{C107EAB3-B886-124C-E0FE-B28ED55DD6D9}"/>
              </a:ext>
            </a:extLst>
          </p:cNvPr>
          <p:cNvSpPr>
            <a:spLocks noGrp="1" noChangeArrowheads="1"/>
          </p:cNvSpPr>
          <p:nvPr>
            <p:ph type="sldNum" sz="quarter" idx="4"/>
          </p:nvPr>
        </p:nvSpPr>
        <p:spPr bwMode="auto">
          <a:xfrm>
            <a:off x="7011988" y="6664325"/>
            <a:ext cx="2038350" cy="488950"/>
          </a:xfrm>
          <a:prstGeom prst="rect">
            <a:avLst/>
          </a:prstGeom>
          <a:noFill/>
          <a:ln>
            <a:noFill/>
          </a:ln>
          <a:effectLst/>
        </p:spPr>
        <p:txBody>
          <a:bodyPr vert="horz" wrap="square" lIns="99276" tIns="49638" rIns="99276" bIns="49638" numCol="1" anchor="t" anchorCtr="0" compatLnSpc="1">
            <a:prstTxWarp prst="textNoShape">
              <a:avLst/>
            </a:prstTxWarp>
          </a:bodyPr>
          <a:lstStyle>
            <a:lvl1pPr algn="r" defTabSz="992188" eaLnBrk="1" hangingPunct="1">
              <a:defRPr sz="1500"/>
            </a:lvl1pPr>
          </a:lstStyle>
          <a:p>
            <a:pPr>
              <a:defRPr/>
            </a:pPr>
            <a:fld id="{84EFB838-F9D9-7A4D-904F-33E5F66E465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92188" rtl="0" eaLnBrk="0" fontAlgn="base" hangingPunct="0">
        <a:spcBef>
          <a:spcPct val="0"/>
        </a:spcBef>
        <a:spcAft>
          <a:spcPct val="0"/>
        </a:spcAft>
        <a:defRPr sz="4800">
          <a:solidFill>
            <a:schemeClr val="tx2"/>
          </a:solidFill>
          <a:latin typeface="+mj-lt"/>
          <a:ea typeface="+mj-ea"/>
          <a:cs typeface="ＭＳ Ｐゴシック" charset="0"/>
        </a:defRPr>
      </a:lvl1pPr>
      <a:lvl2pPr algn="ctr" defTabSz="992188" rtl="0" eaLnBrk="0" fontAlgn="base" hangingPunct="0">
        <a:spcBef>
          <a:spcPct val="0"/>
        </a:spcBef>
        <a:spcAft>
          <a:spcPct val="0"/>
        </a:spcAft>
        <a:defRPr sz="4800">
          <a:solidFill>
            <a:schemeClr val="tx2"/>
          </a:solidFill>
          <a:latin typeface="Times New Roman" charset="0"/>
          <a:ea typeface="ＭＳ Ｐゴシック" charset="0"/>
          <a:cs typeface="ＭＳ Ｐゴシック" charset="0"/>
        </a:defRPr>
      </a:lvl2pPr>
      <a:lvl3pPr algn="ctr" defTabSz="992188" rtl="0" eaLnBrk="0" fontAlgn="base" hangingPunct="0">
        <a:spcBef>
          <a:spcPct val="0"/>
        </a:spcBef>
        <a:spcAft>
          <a:spcPct val="0"/>
        </a:spcAft>
        <a:defRPr sz="4800">
          <a:solidFill>
            <a:schemeClr val="tx2"/>
          </a:solidFill>
          <a:latin typeface="Times New Roman" charset="0"/>
          <a:ea typeface="ＭＳ Ｐゴシック" charset="0"/>
          <a:cs typeface="ＭＳ Ｐゴシック" charset="0"/>
        </a:defRPr>
      </a:lvl3pPr>
      <a:lvl4pPr algn="ctr" defTabSz="992188" rtl="0" eaLnBrk="0" fontAlgn="base" hangingPunct="0">
        <a:spcBef>
          <a:spcPct val="0"/>
        </a:spcBef>
        <a:spcAft>
          <a:spcPct val="0"/>
        </a:spcAft>
        <a:defRPr sz="4800">
          <a:solidFill>
            <a:schemeClr val="tx2"/>
          </a:solidFill>
          <a:latin typeface="Times New Roman" charset="0"/>
          <a:ea typeface="ＭＳ Ｐゴシック" charset="0"/>
          <a:cs typeface="ＭＳ Ｐゴシック" charset="0"/>
        </a:defRPr>
      </a:lvl4pPr>
      <a:lvl5pPr algn="ctr" defTabSz="992188" rtl="0" eaLnBrk="0" fontAlgn="base" hangingPunct="0">
        <a:spcBef>
          <a:spcPct val="0"/>
        </a:spcBef>
        <a:spcAft>
          <a:spcPct val="0"/>
        </a:spcAft>
        <a:defRPr sz="4800">
          <a:solidFill>
            <a:schemeClr val="tx2"/>
          </a:solidFill>
          <a:latin typeface="Times New Roman" charset="0"/>
          <a:ea typeface="ＭＳ Ｐゴシック" charset="0"/>
          <a:cs typeface="ＭＳ Ｐゴシック" charset="0"/>
        </a:defRPr>
      </a:lvl5pPr>
      <a:lvl6pPr marL="457200" algn="ctr" defTabSz="992188" rtl="0" fontAlgn="base">
        <a:spcBef>
          <a:spcPct val="0"/>
        </a:spcBef>
        <a:spcAft>
          <a:spcPct val="0"/>
        </a:spcAft>
        <a:defRPr sz="4800">
          <a:solidFill>
            <a:schemeClr val="tx2"/>
          </a:solidFill>
          <a:latin typeface="Times New Roman" charset="0"/>
          <a:ea typeface="ＭＳ Ｐゴシック" charset="0"/>
        </a:defRPr>
      </a:lvl6pPr>
      <a:lvl7pPr marL="914400" algn="ctr" defTabSz="992188" rtl="0" fontAlgn="base">
        <a:spcBef>
          <a:spcPct val="0"/>
        </a:spcBef>
        <a:spcAft>
          <a:spcPct val="0"/>
        </a:spcAft>
        <a:defRPr sz="4800">
          <a:solidFill>
            <a:schemeClr val="tx2"/>
          </a:solidFill>
          <a:latin typeface="Times New Roman" charset="0"/>
          <a:ea typeface="ＭＳ Ｐゴシック" charset="0"/>
        </a:defRPr>
      </a:lvl7pPr>
      <a:lvl8pPr marL="1371600" algn="ctr" defTabSz="992188" rtl="0" fontAlgn="base">
        <a:spcBef>
          <a:spcPct val="0"/>
        </a:spcBef>
        <a:spcAft>
          <a:spcPct val="0"/>
        </a:spcAft>
        <a:defRPr sz="4800">
          <a:solidFill>
            <a:schemeClr val="tx2"/>
          </a:solidFill>
          <a:latin typeface="Times New Roman" charset="0"/>
          <a:ea typeface="ＭＳ Ｐゴシック" charset="0"/>
        </a:defRPr>
      </a:lvl8pPr>
      <a:lvl9pPr marL="1828800" algn="ctr" defTabSz="992188" rtl="0" fontAlgn="base">
        <a:spcBef>
          <a:spcPct val="0"/>
        </a:spcBef>
        <a:spcAft>
          <a:spcPct val="0"/>
        </a:spcAft>
        <a:defRPr sz="4800">
          <a:solidFill>
            <a:schemeClr val="tx2"/>
          </a:solidFill>
          <a:latin typeface="Times New Roman" charset="0"/>
          <a:ea typeface="ＭＳ Ｐゴシック" charset="0"/>
        </a:defRPr>
      </a:lvl9pPr>
    </p:titleStyle>
    <p:bodyStyle>
      <a:lvl1pPr marL="373063" indent="-373063" algn="l" defTabSz="992188" rtl="0" eaLnBrk="0" fontAlgn="base" hangingPunct="0">
        <a:spcBef>
          <a:spcPct val="20000"/>
        </a:spcBef>
        <a:spcAft>
          <a:spcPct val="0"/>
        </a:spcAft>
        <a:buChar char="•"/>
        <a:defRPr sz="3500">
          <a:solidFill>
            <a:schemeClr val="tx1"/>
          </a:solidFill>
          <a:latin typeface="+mn-lt"/>
          <a:ea typeface="+mn-ea"/>
          <a:cs typeface="ＭＳ Ｐゴシック" charset="0"/>
        </a:defRPr>
      </a:lvl1pPr>
      <a:lvl2pPr marL="806450" indent="-309563" algn="l" defTabSz="992188" rtl="0" eaLnBrk="0" fontAlgn="base" hangingPunct="0">
        <a:spcBef>
          <a:spcPct val="20000"/>
        </a:spcBef>
        <a:spcAft>
          <a:spcPct val="0"/>
        </a:spcAft>
        <a:buChar char="–"/>
        <a:defRPr sz="3000">
          <a:solidFill>
            <a:schemeClr val="tx1"/>
          </a:solidFill>
          <a:latin typeface="+mn-lt"/>
          <a:ea typeface="+mn-ea"/>
        </a:defRPr>
      </a:lvl2pPr>
      <a:lvl3pPr marL="1241425" indent="-249238" algn="l" defTabSz="992188" rtl="0" eaLnBrk="0" fontAlgn="base" hangingPunct="0">
        <a:spcBef>
          <a:spcPct val="20000"/>
        </a:spcBef>
        <a:spcAft>
          <a:spcPct val="0"/>
        </a:spcAft>
        <a:buChar char="•"/>
        <a:defRPr sz="2600">
          <a:solidFill>
            <a:schemeClr val="tx1"/>
          </a:solidFill>
          <a:latin typeface="+mn-lt"/>
          <a:ea typeface="+mn-ea"/>
        </a:defRPr>
      </a:lvl3pPr>
      <a:lvl4pPr marL="1736725" indent="-247650" algn="l" defTabSz="992188" rtl="0" eaLnBrk="0" fontAlgn="base" hangingPunct="0">
        <a:spcBef>
          <a:spcPct val="20000"/>
        </a:spcBef>
        <a:spcAft>
          <a:spcPct val="0"/>
        </a:spcAft>
        <a:buChar char="–"/>
        <a:defRPr sz="2200">
          <a:solidFill>
            <a:schemeClr val="tx1"/>
          </a:solidFill>
          <a:latin typeface="+mn-lt"/>
          <a:ea typeface="+mn-ea"/>
        </a:defRPr>
      </a:lvl4pPr>
      <a:lvl5pPr marL="2233613" indent="-247650" algn="l" defTabSz="992188" rtl="0" eaLnBrk="0" fontAlgn="base" hangingPunct="0">
        <a:spcBef>
          <a:spcPct val="20000"/>
        </a:spcBef>
        <a:spcAft>
          <a:spcPct val="0"/>
        </a:spcAft>
        <a:buChar char="»"/>
        <a:defRPr sz="2200">
          <a:solidFill>
            <a:schemeClr val="tx1"/>
          </a:solidFill>
          <a:latin typeface="+mn-lt"/>
          <a:ea typeface="+mn-ea"/>
        </a:defRPr>
      </a:lvl5pPr>
      <a:lvl6pPr marL="2690813" indent="-247650" algn="l" defTabSz="992188" rtl="0" fontAlgn="base">
        <a:spcBef>
          <a:spcPct val="20000"/>
        </a:spcBef>
        <a:spcAft>
          <a:spcPct val="0"/>
        </a:spcAft>
        <a:buChar char="»"/>
        <a:defRPr sz="2200">
          <a:solidFill>
            <a:schemeClr val="tx1"/>
          </a:solidFill>
          <a:latin typeface="+mn-lt"/>
          <a:ea typeface="+mn-ea"/>
        </a:defRPr>
      </a:lvl6pPr>
      <a:lvl7pPr marL="3148013" indent="-247650" algn="l" defTabSz="992188" rtl="0" fontAlgn="base">
        <a:spcBef>
          <a:spcPct val="20000"/>
        </a:spcBef>
        <a:spcAft>
          <a:spcPct val="0"/>
        </a:spcAft>
        <a:buChar char="»"/>
        <a:defRPr sz="2200">
          <a:solidFill>
            <a:schemeClr val="tx1"/>
          </a:solidFill>
          <a:latin typeface="+mn-lt"/>
          <a:ea typeface="+mn-ea"/>
        </a:defRPr>
      </a:lvl7pPr>
      <a:lvl8pPr marL="3605213" indent="-247650" algn="l" defTabSz="992188" rtl="0" fontAlgn="base">
        <a:spcBef>
          <a:spcPct val="20000"/>
        </a:spcBef>
        <a:spcAft>
          <a:spcPct val="0"/>
        </a:spcAft>
        <a:buChar char="»"/>
        <a:defRPr sz="2200">
          <a:solidFill>
            <a:schemeClr val="tx1"/>
          </a:solidFill>
          <a:latin typeface="+mn-lt"/>
          <a:ea typeface="+mn-ea"/>
        </a:defRPr>
      </a:lvl8pPr>
      <a:lvl9pPr marL="4062413" indent="-247650" algn="l" defTabSz="992188" rtl="0" fontAlgn="base">
        <a:spcBef>
          <a:spcPct val="20000"/>
        </a:spcBef>
        <a:spcAft>
          <a:spcPct val="0"/>
        </a:spcAft>
        <a:buChar char="»"/>
        <a:defRPr sz="22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26" descr="East MS map">
            <a:extLst>
              <a:ext uri="{FF2B5EF4-FFF2-40B4-BE49-F238E27FC236}">
                <a16:creationId xmlns:a16="http://schemas.microsoft.com/office/drawing/2014/main" id="{09201E84-DFE9-D24C-FEA3-47923EAB2B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9233" t="8234" r="21675"/>
          <a:stretch>
            <a:fillRect/>
          </a:stretch>
        </p:blipFill>
        <p:spPr bwMode="auto">
          <a:xfrm rot="217977">
            <a:off x="5021263" y="1254125"/>
            <a:ext cx="1149350"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5" name="Text Box 27">
            <a:extLst>
              <a:ext uri="{FF2B5EF4-FFF2-40B4-BE49-F238E27FC236}">
                <a16:creationId xmlns:a16="http://schemas.microsoft.com/office/drawing/2014/main" id="{8D6E38B1-4EA8-55D1-C141-4ABF55722841}"/>
              </a:ext>
            </a:extLst>
          </p:cNvPr>
          <p:cNvSpPr txBox="1">
            <a:spLocks noChangeArrowheads="1"/>
          </p:cNvSpPr>
          <p:nvPr/>
        </p:nvSpPr>
        <p:spPr bwMode="auto">
          <a:xfrm>
            <a:off x="3367881" y="304800"/>
            <a:ext cx="3006725" cy="6540252"/>
          </a:xfrm>
          <a:prstGeom prst="rect">
            <a:avLst/>
          </a:prstGeom>
          <a:noFill/>
          <a:ln>
            <a:noFill/>
          </a:ln>
          <a:effectLst/>
        </p:spPr>
        <p:txBody>
          <a:bodyPr wrap="square">
            <a:spAutoFit/>
          </a:bodyPr>
          <a:lstStyle/>
          <a:p>
            <a:pPr algn="ctr" eaLnBrk="1" hangingPunct="1">
              <a:spcBef>
                <a:spcPct val="50000"/>
              </a:spcBef>
              <a:defRPr/>
            </a:pPr>
            <a:r>
              <a:rPr lang="en-US" sz="1400" b="1" dirty="0">
                <a:latin typeface="Arial" charset="0"/>
                <a:ea typeface="ＭＳ Ｐゴシック" charset="0"/>
              </a:rPr>
              <a:t>2024-2025 </a:t>
            </a:r>
            <a:r>
              <a:rPr lang="en-US" sz="1400" b="1">
                <a:latin typeface="Arial" charset="0"/>
                <a:ea typeface="ＭＳ Ｐゴシック" charset="0"/>
              </a:rPr>
              <a:t>Member Districts</a:t>
            </a:r>
          </a:p>
          <a:p>
            <a:pPr algn="ctr" eaLnBrk="1" hangingPunct="1">
              <a:spcBef>
                <a:spcPct val="50000"/>
              </a:spcBef>
              <a:defRPr/>
            </a:pPr>
            <a:endParaRPr lang="en-US" sz="1400" b="1" dirty="0">
              <a:latin typeface="Arial" charset="0"/>
              <a:ea typeface="ＭＳ Ｐゴシック" charset="0"/>
            </a:endParaRPr>
          </a:p>
          <a:p>
            <a:pPr marL="171450" indent="-171450" eaLnBrk="1" hangingPunct="1">
              <a:buFont typeface="Arial"/>
              <a:buChar char="•"/>
              <a:defRPr/>
            </a:pPr>
            <a:r>
              <a:rPr lang="en-US" sz="1200" b="1" dirty="0">
                <a:latin typeface="Arial"/>
                <a:ea typeface="ＭＳ Ｐゴシック" charset="0"/>
                <a:cs typeface="Arial"/>
              </a:rPr>
              <a:t>Attala County</a:t>
            </a:r>
          </a:p>
          <a:p>
            <a:pPr marL="171450" indent="-171450" eaLnBrk="1" hangingPunct="1">
              <a:buFont typeface="Arial"/>
              <a:buChar char="•"/>
              <a:defRPr/>
            </a:pPr>
            <a:r>
              <a:rPr lang="en-US" sz="1200" b="1" dirty="0">
                <a:latin typeface="Arial"/>
                <a:ea typeface="ＭＳ Ｐゴシック" charset="0"/>
                <a:cs typeface="Arial"/>
              </a:rPr>
              <a:t>Choctaw County</a:t>
            </a:r>
          </a:p>
          <a:p>
            <a:pPr marL="171450" indent="-171450" eaLnBrk="1" hangingPunct="1">
              <a:buFont typeface="Arial"/>
              <a:buChar char="•"/>
              <a:defRPr/>
            </a:pPr>
            <a:r>
              <a:rPr lang="en-US" sz="1200" b="1" dirty="0">
                <a:latin typeface="Arial"/>
                <a:ea typeface="ＭＳ Ｐゴシック" charset="0"/>
                <a:cs typeface="Arial"/>
              </a:rPr>
              <a:t>Choctaw Tribal</a:t>
            </a:r>
          </a:p>
          <a:p>
            <a:pPr marL="171450" indent="-171450" eaLnBrk="1" hangingPunct="1">
              <a:buFont typeface="Arial"/>
              <a:buChar char="•"/>
              <a:defRPr/>
            </a:pPr>
            <a:r>
              <a:rPr lang="en-US" sz="1200" b="1" dirty="0">
                <a:latin typeface="Arial"/>
                <a:ea typeface="ＭＳ Ｐゴシック" charset="0"/>
                <a:cs typeface="Arial"/>
              </a:rPr>
              <a:t>Clinton</a:t>
            </a:r>
          </a:p>
          <a:p>
            <a:pPr marL="171450" indent="-171450" eaLnBrk="1" hangingPunct="1">
              <a:buFont typeface="Arial"/>
              <a:buChar char="•"/>
              <a:defRPr/>
            </a:pPr>
            <a:r>
              <a:rPr lang="en-US" sz="1200" b="1" dirty="0">
                <a:latin typeface="Arial"/>
                <a:ea typeface="ＭＳ Ｐゴシック" charset="0"/>
                <a:cs typeface="Arial"/>
              </a:rPr>
              <a:t>Columbus Municipal</a:t>
            </a:r>
          </a:p>
          <a:p>
            <a:pPr marL="171450" indent="-171450" eaLnBrk="1" hangingPunct="1">
              <a:buFont typeface="Arial"/>
              <a:buChar char="•"/>
              <a:defRPr/>
            </a:pPr>
            <a:r>
              <a:rPr lang="en-US" sz="1200" b="1" dirty="0">
                <a:latin typeface="Arial"/>
                <a:ea typeface="ＭＳ Ｐゴシック" charset="0"/>
                <a:cs typeface="Arial"/>
              </a:rPr>
              <a:t>East Jasper</a:t>
            </a:r>
          </a:p>
          <a:p>
            <a:pPr marL="171450" indent="-171450" eaLnBrk="1" hangingPunct="1">
              <a:buFont typeface="Arial"/>
              <a:buChar char="•"/>
              <a:defRPr/>
            </a:pPr>
            <a:r>
              <a:rPr lang="en-US" sz="1200" b="1" dirty="0">
                <a:latin typeface="Arial"/>
                <a:ea typeface="ＭＳ Ｐゴシック" charset="0"/>
                <a:cs typeface="Arial"/>
              </a:rPr>
              <a:t>Enterprise</a:t>
            </a:r>
          </a:p>
          <a:p>
            <a:pPr marL="171450" indent="-171450" eaLnBrk="1" hangingPunct="1">
              <a:buFont typeface="Arial"/>
              <a:buChar char="•"/>
              <a:defRPr/>
            </a:pPr>
            <a:r>
              <a:rPr lang="en-US" sz="1200" b="1" dirty="0">
                <a:latin typeface="Arial"/>
                <a:ea typeface="ＭＳ Ｐゴシック" charset="0"/>
                <a:cs typeface="Arial"/>
              </a:rPr>
              <a:t>Forest</a:t>
            </a:r>
          </a:p>
          <a:p>
            <a:pPr marL="171450" indent="-171450" eaLnBrk="1" hangingPunct="1">
              <a:buFont typeface="Arial"/>
              <a:buChar char="•"/>
              <a:defRPr/>
            </a:pPr>
            <a:r>
              <a:rPr lang="en-US" sz="1200" b="1" dirty="0">
                <a:latin typeface="Arial"/>
                <a:ea typeface="ＭＳ Ｐゴシック" charset="0"/>
                <a:cs typeface="Arial"/>
              </a:rPr>
              <a:t>Hinds</a:t>
            </a:r>
          </a:p>
          <a:p>
            <a:pPr marL="171450" indent="-171450" eaLnBrk="1" hangingPunct="1">
              <a:buFont typeface="Arial"/>
              <a:buChar char="•"/>
              <a:defRPr/>
            </a:pPr>
            <a:r>
              <a:rPr lang="en-US" sz="1200" b="1" dirty="0">
                <a:latin typeface="Arial"/>
                <a:ea typeface="ＭＳ Ｐゴシック" charset="0"/>
                <a:cs typeface="Arial"/>
              </a:rPr>
              <a:t>Jackson</a:t>
            </a:r>
          </a:p>
          <a:p>
            <a:pPr marL="171450" indent="-171450" eaLnBrk="1" hangingPunct="1">
              <a:buFont typeface="Arial"/>
              <a:buChar char="•"/>
              <a:defRPr/>
            </a:pPr>
            <a:r>
              <a:rPr lang="en-US" sz="1200" b="1" dirty="0">
                <a:latin typeface="Arial"/>
                <a:ea typeface="ＭＳ Ｐゴシック" charset="0"/>
                <a:cs typeface="Arial"/>
              </a:rPr>
              <a:t>Kemper County</a:t>
            </a:r>
          </a:p>
          <a:p>
            <a:pPr marL="171450" indent="-171450" eaLnBrk="1" hangingPunct="1">
              <a:buFont typeface="Arial"/>
              <a:buChar char="•"/>
              <a:defRPr/>
            </a:pPr>
            <a:r>
              <a:rPr lang="en-US" sz="1200" b="1" dirty="0">
                <a:latin typeface="Arial"/>
                <a:ea typeface="ＭＳ Ｐゴシック" charset="0"/>
                <a:cs typeface="Arial"/>
              </a:rPr>
              <a:t>Kosciusko</a:t>
            </a:r>
          </a:p>
          <a:p>
            <a:pPr marL="171450" indent="-171450" eaLnBrk="1" hangingPunct="1">
              <a:buFont typeface="Arial"/>
              <a:buChar char="•"/>
              <a:defRPr/>
            </a:pPr>
            <a:r>
              <a:rPr lang="en-US" sz="1200" b="1" dirty="0">
                <a:latin typeface="Arial"/>
                <a:ea typeface="ＭＳ Ｐゴシック" charset="0"/>
                <a:cs typeface="Arial"/>
              </a:rPr>
              <a:t>Lauderdale County</a:t>
            </a:r>
          </a:p>
          <a:p>
            <a:pPr marL="171450" indent="-171450" eaLnBrk="1" hangingPunct="1">
              <a:buFont typeface="Arial"/>
              <a:buChar char="•"/>
              <a:defRPr/>
            </a:pPr>
            <a:r>
              <a:rPr lang="en-US" sz="1200" b="1" dirty="0">
                <a:latin typeface="Arial"/>
                <a:ea typeface="ＭＳ Ｐゴシック" charset="0"/>
                <a:cs typeface="Arial"/>
              </a:rPr>
              <a:t>Leake County</a:t>
            </a:r>
          </a:p>
          <a:p>
            <a:pPr marL="171450" indent="-171450" eaLnBrk="1" hangingPunct="1">
              <a:buFont typeface="Arial"/>
              <a:buChar char="•"/>
              <a:defRPr/>
            </a:pPr>
            <a:r>
              <a:rPr lang="en-US" sz="1200" b="1" dirty="0">
                <a:latin typeface="Arial"/>
                <a:ea typeface="ＭＳ Ｐゴシック" charset="0"/>
                <a:cs typeface="Arial"/>
              </a:rPr>
              <a:t>Louisville</a:t>
            </a:r>
          </a:p>
          <a:p>
            <a:pPr marL="171450" indent="-171450" eaLnBrk="1" hangingPunct="1">
              <a:buFont typeface="Arial"/>
              <a:buChar char="•"/>
              <a:defRPr/>
            </a:pPr>
            <a:r>
              <a:rPr lang="en-US" sz="1200" b="1" dirty="0">
                <a:latin typeface="Arial"/>
                <a:ea typeface="ＭＳ Ｐゴシック" charset="0"/>
                <a:cs typeface="Arial"/>
              </a:rPr>
              <a:t>Lowndes</a:t>
            </a:r>
          </a:p>
          <a:p>
            <a:pPr marL="171450" indent="-171450" eaLnBrk="1" hangingPunct="1">
              <a:buFont typeface="Arial"/>
              <a:buChar char="•"/>
              <a:defRPr/>
            </a:pPr>
            <a:r>
              <a:rPr lang="en-US" sz="1200" b="1" dirty="0">
                <a:latin typeface="Arial"/>
                <a:ea typeface="ＭＳ Ｐゴシック" charset="0"/>
                <a:cs typeface="Arial"/>
              </a:rPr>
              <a:t>Madison</a:t>
            </a:r>
          </a:p>
          <a:p>
            <a:pPr marL="171450" indent="-171450" eaLnBrk="1" hangingPunct="1">
              <a:buFont typeface="Arial"/>
              <a:buChar char="•"/>
              <a:defRPr/>
            </a:pPr>
            <a:r>
              <a:rPr lang="en-US" sz="1200" b="1" dirty="0">
                <a:latin typeface="Arial"/>
                <a:ea typeface="ＭＳ Ｐゴシック" charset="0"/>
                <a:cs typeface="Arial"/>
              </a:rPr>
              <a:t>Meridian</a:t>
            </a:r>
          </a:p>
          <a:p>
            <a:pPr marL="171450" indent="-171450" eaLnBrk="1" hangingPunct="1">
              <a:buFont typeface="Arial"/>
              <a:buChar char="•"/>
              <a:defRPr/>
            </a:pPr>
            <a:r>
              <a:rPr lang="en-US" sz="1200" b="1" dirty="0">
                <a:latin typeface="Arial"/>
                <a:ea typeface="ＭＳ Ｐゴシック" charset="0"/>
                <a:cs typeface="Arial"/>
              </a:rPr>
              <a:t>Neshoba County</a:t>
            </a:r>
          </a:p>
          <a:p>
            <a:pPr marL="171450" indent="-171450" eaLnBrk="1" hangingPunct="1">
              <a:buFont typeface="Arial"/>
              <a:buChar char="•"/>
              <a:defRPr/>
            </a:pPr>
            <a:r>
              <a:rPr lang="en-US" sz="1200" b="1" dirty="0">
                <a:latin typeface="Arial"/>
                <a:ea typeface="ＭＳ Ｐゴシック" charset="0"/>
                <a:cs typeface="Arial"/>
              </a:rPr>
              <a:t>Newton County</a:t>
            </a:r>
          </a:p>
          <a:p>
            <a:pPr marL="171450" indent="-171450" eaLnBrk="1" hangingPunct="1">
              <a:buFont typeface="Arial"/>
              <a:buChar char="•"/>
              <a:defRPr/>
            </a:pPr>
            <a:r>
              <a:rPr lang="en-US" sz="1200" b="1" dirty="0">
                <a:latin typeface="Arial"/>
                <a:ea typeface="ＭＳ Ｐゴシック" charset="0"/>
                <a:cs typeface="Arial"/>
              </a:rPr>
              <a:t>Newton Municipal</a:t>
            </a:r>
          </a:p>
          <a:p>
            <a:pPr marL="171450" indent="-171450" eaLnBrk="1" hangingPunct="1">
              <a:buFont typeface="Arial"/>
              <a:buChar char="•"/>
              <a:defRPr/>
            </a:pPr>
            <a:r>
              <a:rPr lang="en-US" sz="1200" b="1" dirty="0">
                <a:latin typeface="Arial"/>
                <a:ea typeface="ＭＳ Ｐゴシック" charset="0"/>
                <a:cs typeface="Arial"/>
              </a:rPr>
              <a:t>Noxubee</a:t>
            </a:r>
          </a:p>
          <a:p>
            <a:pPr marL="171450" indent="-171450" eaLnBrk="1" hangingPunct="1">
              <a:buFont typeface="Arial"/>
              <a:buChar char="•"/>
              <a:defRPr/>
            </a:pPr>
            <a:r>
              <a:rPr lang="en-US" sz="1200" b="1" dirty="0">
                <a:latin typeface="Arial"/>
                <a:ea typeface="ＭＳ Ｐゴシック" charset="0"/>
                <a:cs typeface="Arial"/>
              </a:rPr>
              <a:t>Pearl</a:t>
            </a:r>
          </a:p>
          <a:p>
            <a:pPr marL="171450" indent="-171450" eaLnBrk="1" hangingPunct="1">
              <a:buFont typeface="Arial"/>
              <a:buChar char="•"/>
              <a:defRPr/>
            </a:pPr>
            <a:r>
              <a:rPr lang="en-US" sz="1200" b="1" dirty="0">
                <a:latin typeface="Arial"/>
                <a:ea typeface="ＭＳ Ｐゴシック" charset="0"/>
                <a:cs typeface="Arial"/>
              </a:rPr>
              <a:t>Philadelphia</a:t>
            </a:r>
          </a:p>
          <a:p>
            <a:pPr marL="171450" indent="-171450" eaLnBrk="1" hangingPunct="1">
              <a:buFont typeface="Arial"/>
              <a:buChar char="•"/>
              <a:defRPr/>
            </a:pPr>
            <a:r>
              <a:rPr lang="en-US" sz="1200" b="1" dirty="0">
                <a:latin typeface="Arial"/>
                <a:ea typeface="ＭＳ Ｐゴシック" charset="0"/>
                <a:cs typeface="Arial"/>
              </a:rPr>
              <a:t>Quitman</a:t>
            </a:r>
          </a:p>
          <a:p>
            <a:pPr marL="171450" indent="-171450" eaLnBrk="1" hangingPunct="1">
              <a:buFont typeface="Arial"/>
              <a:buChar char="•"/>
              <a:defRPr/>
            </a:pPr>
            <a:r>
              <a:rPr lang="en-US" sz="1200" b="1" dirty="0">
                <a:latin typeface="Arial"/>
                <a:ea typeface="ＭＳ Ｐゴシック" charset="0"/>
                <a:cs typeface="Arial"/>
              </a:rPr>
              <a:t>Rankin County</a:t>
            </a:r>
          </a:p>
          <a:p>
            <a:pPr marL="171450" indent="-171450" eaLnBrk="1" hangingPunct="1">
              <a:buFont typeface="Arial"/>
              <a:buChar char="•"/>
              <a:defRPr/>
            </a:pPr>
            <a:r>
              <a:rPr lang="en-US" sz="1200" b="1" dirty="0">
                <a:latin typeface="Arial"/>
                <a:ea typeface="ＭＳ Ｐゴシック" charset="0"/>
                <a:cs typeface="Arial"/>
              </a:rPr>
              <a:t>Scott County</a:t>
            </a:r>
          </a:p>
          <a:p>
            <a:pPr marL="171450" indent="-171450" eaLnBrk="1" hangingPunct="1">
              <a:buFont typeface="Arial"/>
              <a:buChar char="•"/>
              <a:defRPr/>
            </a:pPr>
            <a:r>
              <a:rPr lang="en-US" sz="1200" b="1" dirty="0">
                <a:latin typeface="Arial"/>
                <a:ea typeface="ＭＳ Ｐゴシック" charset="0"/>
                <a:cs typeface="Arial"/>
              </a:rPr>
              <a:t>Smith County</a:t>
            </a:r>
          </a:p>
          <a:p>
            <a:pPr marL="171450" indent="-171450" eaLnBrk="1" hangingPunct="1">
              <a:buFont typeface="Arial"/>
              <a:buChar char="•"/>
              <a:defRPr/>
            </a:pPr>
            <a:r>
              <a:rPr lang="en-US" sz="1200" b="1" dirty="0">
                <a:latin typeface="Arial"/>
                <a:ea typeface="ＭＳ Ｐゴシック" charset="0"/>
                <a:cs typeface="Arial"/>
              </a:rPr>
              <a:t>Starkville-Oktibbeha</a:t>
            </a:r>
          </a:p>
          <a:p>
            <a:pPr marL="171450" indent="-171450" eaLnBrk="1" hangingPunct="1">
              <a:buFont typeface="Arial"/>
              <a:buChar char="•"/>
              <a:defRPr/>
            </a:pPr>
            <a:r>
              <a:rPr lang="en-US" sz="1200" b="1" dirty="0">
                <a:latin typeface="Arial"/>
                <a:ea typeface="ＭＳ Ｐゴシック" charset="0"/>
                <a:cs typeface="Arial"/>
              </a:rPr>
              <a:t>Union City</a:t>
            </a:r>
          </a:p>
          <a:p>
            <a:pPr marL="171450" indent="-171450" eaLnBrk="1" hangingPunct="1">
              <a:buFont typeface="Arial"/>
              <a:buChar char="•"/>
              <a:defRPr/>
            </a:pPr>
            <a:r>
              <a:rPr lang="en-US" sz="1200" b="1" dirty="0">
                <a:latin typeface="Arial"/>
                <a:ea typeface="ＭＳ Ｐゴシック" charset="0"/>
                <a:cs typeface="Arial"/>
              </a:rPr>
              <a:t>Vicksburg-Warren</a:t>
            </a:r>
          </a:p>
          <a:p>
            <a:pPr marL="171450" indent="-171450" eaLnBrk="1" hangingPunct="1">
              <a:buFont typeface="Arial"/>
              <a:buChar char="•"/>
              <a:defRPr/>
            </a:pPr>
            <a:r>
              <a:rPr lang="en-US" sz="1200" b="1" dirty="0">
                <a:latin typeface="Arial"/>
                <a:ea typeface="ＭＳ Ｐゴシック" charset="0"/>
                <a:cs typeface="Arial"/>
              </a:rPr>
              <a:t>West Point </a:t>
            </a:r>
          </a:p>
        </p:txBody>
      </p:sp>
      <p:sp>
        <p:nvSpPr>
          <p:cNvPr id="14339" name="Text Box 5">
            <a:extLst>
              <a:ext uri="{FF2B5EF4-FFF2-40B4-BE49-F238E27FC236}">
                <a16:creationId xmlns:a16="http://schemas.microsoft.com/office/drawing/2014/main" id="{FA988E0C-1619-D684-DC1C-9422D9F19C74}"/>
              </a:ext>
            </a:extLst>
          </p:cNvPr>
          <p:cNvSpPr txBox="1">
            <a:spLocks noChangeArrowheads="1"/>
          </p:cNvSpPr>
          <p:nvPr/>
        </p:nvSpPr>
        <p:spPr bwMode="auto">
          <a:xfrm>
            <a:off x="6872288" y="3505200"/>
            <a:ext cx="2759075" cy="2862263"/>
          </a:xfrm>
          <a:prstGeom prst="rect">
            <a:avLst/>
          </a:prstGeom>
          <a:noFill/>
          <a:ln>
            <a:noFill/>
          </a:ln>
        </p:spPr>
        <p:txBody>
          <a:bodyPr>
            <a:spAutoFit/>
          </a:bodyPr>
          <a:lstStyle>
            <a:lvl1pPr>
              <a:spcBef>
                <a:spcPct val="20000"/>
              </a:spcBef>
              <a:buChar char="•"/>
              <a:defRPr sz="35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30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2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defRPr/>
            </a:pPr>
            <a:br>
              <a:rPr lang="en-US" altLang="en-US" sz="1200" dirty="0">
                <a:latin typeface="Arial" panose="020B0604020202020204" pitchFamily="34" charset="0"/>
                <a:cs typeface="Arial" panose="020B0604020202020204" pitchFamily="34" charset="0"/>
              </a:rPr>
            </a:br>
            <a:r>
              <a:rPr lang="en-US" altLang="en-US" sz="1200" dirty="0">
                <a:latin typeface="Arial" panose="020B0604020202020204" pitchFamily="34" charset="0"/>
                <a:cs typeface="Arial" panose="020B0604020202020204" pitchFamily="34" charset="0"/>
              </a:rPr>
              <a:t>Located on the Meridian Campus of Mississippi State University</a:t>
            </a:r>
            <a:r>
              <a:rPr lang="en-US" altLang="en-US" sz="1200" dirty="0">
                <a:cs typeface="Arial" panose="020B0604020202020204" pitchFamily="34" charset="0"/>
              </a:rPr>
              <a:t> </a:t>
            </a:r>
            <a:br>
              <a:rPr lang="en-US" altLang="en-US" sz="1200" dirty="0">
                <a:cs typeface="Arial" panose="020B0604020202020204" pitchFamily="34" charset="0"/>
              </a:rPr>
            </a:br>
            <a:endParaRPr lang="en-US" altLang="en-US" sz="1200" dirty="0">
              <a:cs typeface="Arial" panose="020B0604020202020204" pitchFamily="34" charset="0"/>
            </a:endParaRPr>
          </a:p>
          <a:p>
            <a:pPr algn="ctr" eaLnBrk="1" hangingPunct="1">
              <a:spcBef>
                <a:spcPct val="50000"/>
              </a:spcBef>
              <a:buFontTx/>
              <a:buNone/>
              <a:defRPr/>
            </a:pPr>
            <a:r>
              <a:rPr lang="en-US" altLang="en-US" sz="1200" b="1" dirty="0">
                <a:latin typeface="Arial" panose="020B0604020202020204" pitchFamily="34" charset="0"/>
                <a:cs typeface="Arial" panose="020B0604020202020204" pitchFamily="34" charset="0"/>
              </a:rPr>
              <a:t>1000 Highway 19 North</a:t>
            </a:r>
            <a:br>
              <a:rPr lang="en-US" altLang="en-US" sz="1200" b="1" dirty="0">
                <a:latin typeface="Arial" panose="020B0604020202020204" pitchFamily="34" charset="0"/>
                <a:cs typeface="Arial" panose="020B0604020202020204" pitchFamily="34" charset="0"/>
              </a:rPr>
            </a:br>
            <a:r>
              <a:rPr lang="en-US" altLang="en-US" sz="1200" b="1" dirty="0">
                <a:latin typeface="Arial" panose="020B0604020202020204" pitchFamily="34" charset="0"/>
                <a:cs typeface="Arial" panose="020B0604020202020204" pitchFamily="34" charset="0"/>
              </a:rPr>
              <a:t>Meridian, MS  39307-5799</a:t>
            </a:r>
            <a:r>
              <a:rPr lang="en-US" altLang="en-US" sz="1200" b="1" dirty="0">
                <a:cs typeface="Arial" panose="020B0604020202020204" pitchFamily="34" charset="0"/>
              </a:rPr>
              <a:t> </a:t>
            </a:r>
          </a:p>
          <a:p>
            <a:pPr algn="ctr" eaLnBrk="1" hangingPunct="1">
              <a:spcBef>
                <a:spcPct val="50000"/>
              </a:spcBef>
              <a:buFontTx/>
              <a:buNone/>
              <a:defRPr/>
            </a:pPr>
            <a:br>
              <a:rPr lang="en-US" altLang="en-US" sz="1200" b="1" dirty="0">
                <a:cs typeface="Arial" panose="020B0604020202020204" pitchFamily="34" charset="0"/>
              </a:rPr>
            </a:br>
            <a:r>
              <a:rPr lang="en-US" altLang="en-US" sz="1200" b="1" dirty="0">
                <a:cs typeface="Arial" panose="020B0604020202020204" pitchFamily="34" charset="0"/>
              </a:rPr>
              <a:t>PH:  </a:t>
            </a:r>
            <a:r>
              <a:rPr lang="en-US" altLang="en-US" sz="1200" b="1" dirty="0">
                <a:latin typeface="Arial" panose="020B0604020202020204" pitchFamily="34" charset="0"/>
                <a:cs typeface="Arial" panose="020B0604020202020204" pitchFamily="34" charset="0"/>
              </a:rPr>
              <a:t>601.484.0306</a:t>
            </a:r>
          </a:p>
          <a:p>
            <a:pPr algn="ctr" eaLnBrk="1" hangingPunct="1">
              <a:spcBef>
                <a:spcPct val="50000"/>
              </a:spcBef>
              <a:buFontTx/>
              <a:buNone/>
              <a:defRPr/>
            </a:pPr>
            <a:r>
              <a:rPr lang="en-US" altLang="en-US" sz="1200" b="1" dirty="0">
                <a:latin typeface="Arial" panose="020B0604020202020204" pitchFamily="34" charset="0"/>
                <a:cs typeface="Arial" panose="020B0604020202020204" pitchFamily="34" charset="0"/>
              </a:rPr>
              <a:t>FAX:601.484.0372</a:t>
            </a:r>
          </a:p>
          <a:p>
            <a:pPr algn="ctr" eaLnBrk="1" hangingPunct="1">
              <a:spcBef>
                <a:spcPct val="50000"/>
              </a:spcBef>
              <a:buFontTx/>
              <a:buNone/>
              <a:defRPr/>
            </a:pPr>
            <a:r>
              <a:rPr lang="en-US" altLang="en-US" sz="1200" b="1" i="1" dirty="0" err="1">
                <a:solidFill>
                  <a:schemeClr val="accent6"/>
                </a:solidFill>
                <a:latin typeface="Arial" panose="020B0604020202020204" pitchFamily="34" charset="0"/>
                <a:cs typeface="Arial" panose="020B0604020202020204" pitchFamily="34" charset="0"/>
              </a:rPr>
              <a:t>www.emced.org</a:t>
            </a:r>
            <a:endParaRPr lang="en-US" altLang="en-US" sz="1200" b="1" i="1" dirty="0">
              <a:solidFill>
                <a:schemeClr val="accent6"/>
              </a:solidFill>
              <a:latin typeface="Arial" panose="020B0604020202020204" pitchFamily="34" charset="0"/>
              <a:cs typeface="Arial" panose="020B0604020202020204" pitchFamily="34" charset="0"/>
            </a:endParaRPr>
          </a:p>
          <a:p>
            <a:pPr algn="ctr" eaLnBrk="1" hangingPunct="1">
              <a:spcBef>
                <a:spcPct val="50000"/>
              </a:spcBef>
              <a:buFontTx/>
              <a:buNone/>
              <a:defRPr/>
            </a:pPr>
            <a:endParaRPr lang="en-US" altLang="en-US" sz="1200" i="1" dirty="0">
              <a:latin typeface="Arial" panose="020B0604020202020204" pitchFamily="34" charset="0"/>
              <a:cs typeface="Arial" panose="020B0604020202020204" pitchFamily="34" charset="0"/>
            </a:endParaRPr>
          </a:p>
          <a:p>
            <a:pPr algn="ctr" eaLnBrk="1" hangingPunct="1">
              <a:spcBef>
                <a:spcPct val="50000"/>
              </a:spcBef>
              <a:buFontTx/>
              <a:buNone/>
              <a:defRPr/>
            </a:pPr>
            <a:r>
              <a:rPr lang="en-US" altLang="en-US" sz="1200" i="1" dirty="0">
                <a:solidFill>
                  <a:srgbClr val="FF0000"/>
                </a:solidFill>
                <a:latin typeface="Arial" panose="020B0604020202020204" pitchFamily="34" charset="0"/>
                <a:cs typeface="Arial" panose="020B0604020202020204" pitchFamily="34" charset="0"/>
              </a:rPr>
              <a:t>Believing in the Power of Knowledge</a:t>
            </a:r>
            <a:endParaRPr lang="en-US" altLang="en-US" sz="1200" dirty="0">
              <a:cs typeface="Arial" panose="020B0604020202020204" pitchFamily="34" charset="0"/>
            </a:endParaRPr>
          </a:p>
        </p:txBody>
      </p:sp>
      <p:sp>
        <p:nvSpPr>
          <p:cNvPr id="14340" name="Rectangle 6">
            <a:extLst>
              <a:ext uri="{FF2B5EF4-FFF2-40B4-BE49-F238E27FC236}">
                <a16:creationId xmlns:a16="http://schemas.microsoft.com/office/drawing/2014/main" id="{32F93F00-336E-CD53-8F93-723C71ADEB5D}"/>
              </a:ext>
            </a:extLst>
          </p:cNvPr>
          <p:cNvSpPr>
            <a:spLocks noChangeArrowheads="1"/>
          </p:cNvSpPr>
          <p:nvPr/>
        </p:nvSpPr>
        <p:spPr bwMode="auto">
          <a:xfrm>
            <a:off x="-6846888" y="4232275"/>
            <a:ext cx="8486776"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a:p>
        </p:txBody>
      </p:sp>
      <p:sp>
        <p:nvSpPr>
          <p:cNvPr id="14341" name="Rectangle 14">
            <a:extLst>
              <a:ext uri="{FF2B5EF4-FFF2-40B4-BE49-F238E27FC236}">
                <a16:creationId xmlns:a16="http://schemas.microsoft.com/office/drawing/2014/main" id="{0BC4F1EA-470C-EF36-3AB0-4FA423C7BE92}"/>
              </a:ext>
            </a:extLst>
          </p:cNvPr>
          <p:cNvSpPr>
            <a:spLocks noChangeArrowheads="1"/>
          </p:cNvSpPr>
          <p:nvPr/>
        </p:nvSpPr>
        <p:spPr bwMode="auto">
          <a:xfrm>
            <a:off x="649288" y="4445000"/>
            <a:ext cx="8485187"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a:p>
        </p:txBody>
      </p:sp>
      <p:sp>
        <p:nvSpPr>
          <p:cNvPr id="14342" name="Rectangle 16">
            <a:extLst>
              <a:ext uri="{FF2B5EF4-FFF2-40B4-BE49-F238E27FC236}">
                <a16:creationId xmlns:a16="http://schemas.microsoft.com/office/drawing/2014/main" id="{A33C1A6E-1680-0716-AF76-CC3BD1B6FA47}"/>
              </a:ext>
            </a:extLst>
          </p:cNvPr>
          <p:cNvSpPr>
            <a:spLocks noChangeArrowheads="1"/>
          </p:cNvSpPr>
          <p:nvPr/>
        </p:nvSpPr>
        <p:spPr bwMode="auto">
          <a:xfrm>
            <a:off x="-1457325" y="5045075"/>
            <a:ext cx="8486775"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a:p>
        </p:txBody>
      </p:sp>
      <p:pic>
        <p:nvPicPr>
          <p:cNvPr id="14343" name="Picture 25" descr="AESAHeader">
            <a:extLst>
              <a:ext uri="{FF2B5EF4-FFF2-40B4-BE49-F238E27FC236}">
                <a16:creationId xmlns:a16="http://schemas.microsoft.com/office/drawing/2014/main" id="{1296C436-2507-DF58-7C96-2EA2326497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 y="6119813"/>
            <a:ext cx="2900363"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4" name="Text Box 35">
            <a:extLst>
              <a:ext uri="{FF2B5EF4-FFF2-40B4-BE49-F238E27FC236}">
                <a16:creationId xmlns:a16="http://schemas.microsoft.com/office/drawing/2014/main" id="{27C4B7F7-DC66-B240-D7B5-4520DB368CC1}"/>
              </a:ext>
            </a:extLst>
          </p:cNvPr>
          <p:cNvSpPr txBox="1">
            <a:spLocks noChangeArrowheads="1"/>
          </p:cNvSpPr>
          <p:nvPr/>
        </p:nvSpPr>
        <p:spPr bwMode="auto">
          <a:xfrm>
            <a:off x="7177088" y="2133600"/>
            <a:ext cx="2286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pPr>
            <a:r>
              <a:rPr lang="en-US" altLang="en-US" sz="1800" b="1">
                <a:latin typeface="Arial" panose="020B0604020202020204" pitchFamily="34" charset="0"/>
              </a:rPr>
              <a:t>East MS Center for Educational Development, Inc.</a:t>
            </a:r>
          </a:p>
        </p:txBody>
      </p:sp>
      <p:sp>
        <p:nvSpPr>
          <p:cNvPr id="14345" name="Rectangle 15">
            <a:extLst>
              <a:ext uri="{FF2B5EF4-FFF2-40B4-BE49-F238E27FC236}">
                <a16:creationId xmlns:a16="http://schemas.microsoft.com/office/drawing/2014/main" id="{CDAA9112-3C4D-A7B5-7173-50EBB6371F68}"/>
              </a:ext>
            </a:extLst>
          </p:cNvPr>
          <p:cNvSpPr>
            <a:spLocks noChangeArrowheads="1"/>
          </p:cNvSpPr>
          <p:nvPr/>
        </p:nvSpPr>
        <p:spPr bwMode="auto">
          <a:xfrm>
            <a:off x="547688" y="914405"/>
            <a:ext cx="2514600" cy="4648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sz="1400" b="1" dirty="0">
              <a:latin typeface="Arial" panose="020B0604020202020204" pitchFamily="34" charset="0"/>
              <a:cs typeface="Arial" panose="020B0604020202020204" pitchFamily="34" charset="0"/>
            </a:endParaRPr>
          </a:p>
          <a:p>
            <a:pPr eaLnBrk="1" hangingPunct="1"/>
            <a:endParaRPr lang="en-US" altLang="en-US" sz="1400" b="1" dirty="0">
              <a:latin typeface="Arial" panose="020B0604020202020204" pitchFamily="34" charset="0"/>
              <a:cs typeface="Arial" panose="020B0604020202020204" pitchFamily="34" charset="0"/>
            </a:endParaRPr>
          </a:p>
          <a:p>
            <a:pPr eaLnBrk="1" hangingPunct="1"/>
            <a:r>
              <a:rPr lang="en-US" altLang="en-US" sz="1400" b="1" dirty="0">
                <a:latin typeface="Arial" panose="020B0604020202020204" pitchFamily="34" charset="0"/>
                <a:cs typeface="Arial" panose="020B0604020202020204" pitchFamily="34" charset="0"/>
              </a:rPr>
              <a:t>EMCED Staff</a:t>
            </a:r>
            <a:r>
              <a:rPr lang="en-US" altLang="en-US" sz="1400" dirty="0"/>
              <a:t> </a:t>
            </a:r>
          </a:p>
          <a:p>
            <a:pPr eaLnBrk="1" hangingPunct="1"/>
            <a:endParaRPr lang="en-US" altLang="en-US" sz="1200" dirty="0"/>
          </a:p>
          <a:p>
            <a:pPr eaLnBrk="1" hangingPunct="1"/>
            <a:endParaRPr lang="en-US" altLang="en-US" sz="1200" dirty="0"/>
          </a:p>
          <a:p>
            <a:pPr eaLnBrk="1" hangingPunct="1"/>
            <a:r>
              <a:rPr lang="en-US" altLang="en-US" sz="1200" b="1" dirty="0">
                <a:latin typeface="Arial" panose="020B0604020202020204" pitchFamily="34" charset="0"/>
                <a:cs typeface="Arial" panose="020B0604020202020204" pitchFamily="34" charset="0"/>
              </a:rPr>
              <a:t>Dr. Ray Morgigno</a:t>
            </a:r>
          </a:p>
          <a:p>
            <a:r>
              <a:rPr lang="en-US" altLang="en-US" sz="1100" dirty="0">
                <a:solidFill>
                  <a:srgbClr val="000000"/>
                </a:solidFill>
                <a:latin typeface="Arial" panose="020B0604020202020204" pitchFamily="34" charset="0"/>
                <a:cs typeface="Arial" panose="020B0604020202020204" pitchFamily="34" charset="0"/>
              </a:rPr>
              <a:t>Executive Director</a:t>
            </a:r>
            <a:br>
              <a:rPr lang="en-US" altLang="en-US" sz="1100" dirty="0">
                <a:solidFill>
                  <a:srgbClr val="000000"/>
                </a:solidFill>
                <a:latin typeface="Arial" panose="020B0604020202020204" pitchFamily="34" charset="0"/>
                <a:cs typeface="Arial" panose="020B0604020202020204" pitchFamily="34" charset="0"/>
              </a:rPr>
            </a:br>
            <a:r>
              <a:rPr lang="en-US" altLang="en-US" sz="1000" dirty="0">
                <a:solidFill>
                  <a:srgbClr val="000000"/>
                </a:solidFill>
                <a:latin typeface="Arial" panose="020B0604020202020204" pitchFamily="34" charset="0"/>
                <a:cs typeface="Arial" panose="020B0604020202020204" pitchFamily="34" charset="0"/>
              </a:rPr>
              <a:t>Phone: 601-484-0301</a:t>
            </a:r>
          </a:p>
          <a:p>
            <a:r>
              <a:rPr lang="en-US" altLang="en-US" sz="1000" dirty="0">
                <a:solidFill>
                  <a:srgbClr val="000000"/>
                </a:solidFill>
                <a:latin typeface="Arial" panose="020B0604020202020204" pitchFamily="34" charset="0"/>
                <a:cs typeface="Arial" panose="020B0604020202020204" pitchFamily="34" charset="0"/>
              </a:rPr>
              <a:t>rmorgigno@emced.org</a:t>
            </a:r>
          </a:p>
          <a:p>
            <a:endParaRPr lang="en-US" altLang="en-US" sz="1000" dirty="0">
              <a:solidFill>
                <a:srgbClr val="000000"/>
              </a:solidFill>
              <a:latin typeface="Arial" panose="020B0604020202020204" pitchFamily="34" charset="0"/>
              <a:cs typeface="Arial" panose="020B0604020202020204" pitchFamily="34" charset="0"/>
            </a:endParaRPr>
          </a:p>
          <a:p>
            <a:endParaRPr lang="en-US" altLang="en-US" sz="1000" dirty="0">
              <a:solidFill>
                <a:srgbClr val="000000"/>
              </a:solidFill>
              <a:latin typeface="Arial" panose="020B0604020202020204" pitchFamily="34" charset="0"/>
              <a:cs typeface="Arial" panose="020B0604020202020204" pitchFamily="34" charset="0"/>
            </a:endParaRPr>
          </a:p>
          <a:p>
            <a:endParaRPr lang="en-US" altLang="en-US" sz="1000" dirty="0">
              <a:solidFill>
                <a:srgbClr val="000000"/>
              </a:solidFill>
              <a:latin typeface="Arial" panose="020B0604020202020204" pitchFamily="34" charset="0"/>
              <a:cs typeface="Arial" panose="020B0604020202020204" pitchFamily="34" charset="0"/>
            </a:endParaRPr>
          </a:p>
          <a:p>
            <a:r>
              <a:rPr lang="en-US" altLang="en-US" sz="1200" b="1" dirty="0">
                <a:latin typeface="Arial" panose="020B0604020202020204" pitchFamily="34" charset="0"/>
                <a:cs typeface="Arial" panose="020B0604020202020204" pitchFamily="34" charset="0"/>
              </a:rPr>
              <a:t>Cythia Pouncey</a:t>
            </a:r>
            <a:br>
              <a:rPr lang="en-US" altLang="en-US" sz="1200" b="1" dirty="0">
                <a:latin typeface="Arial" panose="020B0604020202020204" pitchFamily="34" charset="0"/>
                <a:cs typeface="Arial" panose="020B0604020202020204" pitchFamily="34" charset="0"/>
              </a:rPr>
            </a:br>
            <a:r>
              <a:rPr lang="en-US" altLang="en-US" sz="1100" dirty="0">
                <a:latin typeface="Arial" panose="020B0604020202020204" pitchFamily="34" charset="0"/>
                <a:cs typeface="Arial" panose="020B0604020202020204" pitchFamily="34" charset="0"/>
              </a:rPr>
              <a:t>Professional Development Coordinator</a:t>
            </a:r>
            <a:br>
              <a:rPr lang="en-US" altLang="en-US" sz="1100" dirty="0">
                <a:latin typeface="Arial" panose="020B0604020202020204" pitchFamily="34" charset="0"/>
                <a:cs typeface="Arial" panose="020B0604020202020204" pitchFamily="34" charset="0"/>
              </a:rPr>
            </a:br>
            <a:r>
              <a:rPr lang="en-US" altLang="en-US" sz="1000" dirty="0">
                <a:latin typeface="Arial" panose="020B0604020202020204" pitchFamily="34" charset="0"/>
                <a:cs typeface="Arial" panose="020B0604020202020204" pitchFamily="34" charset="0"/>
              </a:rPr>
              <a:t>Phone: 601-484-0302</a:t>
            </a:r>
            <a:br>
              <a:rPr lang="en-US" altLang="en-US" sz="1000" dirty="0">
                <a:latin typeface="Arial" panose="020B0604020202020204" pitchFamily="34" charset="0"/>
                <a:cs typeface="Arial" panose="020B0604020202020204" pitchFamily="34" charset="0"/>
              </a:rPr>
            </a:br>
            <a:r>
              <a:rPr lang="en-US" altLang="en-US" sz="1000" dirty="0">
                <a:latin typeface="Arial" panose="020B0604020202020204" pitchFamily="34" charset="0"/>
                <a:cs typeface="Arial" panose="020B0604020202020204" pitchFamily="34" charset="0"/>
              </a:rPr>
              <a:t>cythia.pouncey@emced.org</a:t>
            </a:r>
            <a:r>
              <a:rPr lang="en-US" altLang="en-US" sz="1000" dirty="0"/>
              <a:t> </a:t>
            </a:r>
          </a:p>
          <a:p>
            <a:endParaRPr lang="en-US" altLang="en-US" sz="1000" dirty="0"/>
          </a:p>
          <a:p>
            <a:endParaRPr lang="en-US" altLang="en-US" sz="1000" dirty="0"/>
          </a:p>
          <a:p>
            <a:endParaRPr lang="en-US" altLang="en-US" sz="1000" dirty="0"/>
          </a:p>
          <a:p>
            <a:r>
              <a:rPr lang="en-US" altLang="en-US" sz="1200" b="1" dirty="0">
                <a:latin typeface="Arial" panose="020B0604020202020204" pitchFamily="34" charset="0"/>
                <a:cs typeface="Arial" panose="020B0604020202020204" pitchFamily="34" charset="0"/>
              </a:rPr>
              <a:t>Sherry Gant</a:t>
            </a:r>
            <a:br>
              <a:rPr lang="en-US" altLang="en-US" sz="1200" b="1" dirty="0">
                <a:latin typeface="Arial" panose="020B0604020202020204" pitchFamily="34" charset="0"/>
                <a:cs typeface="Arial" panose="020B0604020202020204" pitchFamily="34" charset="0"/>
              </a:rPr>
            </a:br>
            <a:r>
              <a:rPr lang="en-US" altLang="en-US" sz="1100" dirty="0">
                <a:latin typeface="Arial" panose="020B0604020202020204" pitchFamily="34" charset="0"/>
                <a:cs typeface="Arial" panose="020B0604020202020204" pitchFamily="34" charset="0"/>
              </a:rPr>
              <a:t>Business Manager</a:t>
            </a:r>
            <a:br>
              <a:rPr lang="en-US" altLang="en-US" sz="1200" dirty="0">
                <a:latin typeface="Arial" panose="020B0604020202020204" pitchFamily="34" charset="0"/>
                <a:cs typeface="Arial" panose="020B0604020202020204" pitchFamily="34" charset="0"/>
              </a:rPr>
            </a:br>
            <a:r>
              <a:rPr lang="en-US" altLang="en-US" sz="1000" dirty="0">
                <a:latin typeface="Arial" panose="020B0604020202020204" pitchFamily="34" charset="0"/>
                <a:cs typeface="Arial" panose="020B0604020202020204" pitchFamily="34" charset="0"/>
              </a:rPr>
              <a:t>Phone: 601-484-0306</a:t>
            </a:r>
            <a:br>
              <a:rPr lang="en-US" altLang="en-US" sz="1000" dirty="0">
                <a:latin typeface="Arial" panose="020B0604020202020204" pitchFamily="34" charset="0"/>
                <a:cs typeface="Arial" panose="020B0604020202020204" pitchFamily="34" charset="0"/>
              </a:rPr>
            </a:br>
            <a:r>
              <a:rPr lang="en-US" altLang="en-US" sz="1000" dirty="0" err="1">
                <a:latin typeface="Arial" panose="020B0604020202020204" pitchFamily="34" charset="0"/>
                <a:cs typeface="Arial" panose="020B0604020202020204" pitchFamily="34" charset="0"/>
              </a:rPr>
              <a:t>sgant@emced.org</a:t>
            </a:r>
            <a:endParaRPr lang="en-US" altLang="en-US" sz="1000" dirty="0">
              <a:latin typeface="Arial" panose="020B0604020202020204" pitchFamily="34" charset="0"/>
              <a:cs typeface="Arial" panose="020B0604020202020204" pitchFamily="34" charset="0"/>
            </a:endParaRPr>
          </a:p>
          <a:p>
            <a:endParaRPr lang="en-US" altLang="en-US" sz="1000" dirty="0"/>
          </a:p>
          <a:p>
            <a:endParaRPr lang="en-US" altLang="en-US" sz="1000" dirty="0"/>
          </a:p>
          <a:p>
            <a:endParaRPr lang="en-US" altLang="en-US" sz="1000" dirty="0">
              <a:latin typeface="Arial" panose="020B0604020202020204" pitchFamily="34" charset="0"/>
              <a:cs typeface="Arial" panose="020B0604020202020204" pitchFamily="34" charset="0"/>
            </a:endParaRPr>
          </a:p>
        </p:txBody>
      </p:sp>
      <p:pic>
        <p:nvPicPr>
          <p:cNvPr id="14346" name="Picture 1" descr="EMCED new logo.jpg">
            <a:extLst>
              <a:ext uri="{FF2B5EF4-FFF2-40B4-BE49-F238E27FC236}">
                <a16:creationId xmlns:a16="http://schemas.microsoft.com/office/drawing/2014/main" id="{2EE1339C-D17F-8081-7140-3EBF5657A99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53288" y="152400"/>
            <a:ext cx="2057400" cy="178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6">
            <a:extLst>
              <a:ext uri="{FF2B5EF4-FFF2-40B4-BE49-F238E27FC236}">
                <a16:creationId xmlns:a16="http://schemas.microsoft.com/office/drawing/2014/main" id="{332086E4-1D7B-F6EB-EA49-8EC4F190E63F}"/>
              </a:ext>
            </a:extLst>
          </p:cNvPr>
          <p:cNvSpPr txBox="1">
            <a:spLocks noChangeArrowheads="1"/>
          </p:cNvSpPr>
          <p:nvPr/>
        </p:nvSpPr>
        <p:spPr bwMode="auto">
          <a:xfrm>
            <a:off x="319088" y="381000"/>
            <a:ext cx="2743200" cy="506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5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30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buFontTx/>
              <a:buNone/>
            </a:pPr>
            <a:r>
              <a:rPr lang="en-US" altLang="en-US" sz="1400" b="1" dirty="0">
                <a:latin typeface="Arial" panose="020B0604020202020204" pitchFamily="34" charset="0"/>
                <a:cs typeface="Arial" panose="020B0604020202020204" pitchFamily="34" charset="0"/>
              </a:rPr>
              <a:t>Background Information</a:t>
            </a:r>
            <a:br>
              <a:rPr lang="en-US" altLang="en-US" sz="1400" b="1" dirty="0">
                <a:latin typeface="Arial" panose="020B0604020202020204" pitchFamily="34" charset="0"/>
                <a:cs typeface="Arial" panose="020B0604020202020204" pitchFamily="34" charset="0"/>
              </a:rPr>
            </a:br>
            <a:r>
              <a:rPr lang="en-US" altLang="en-US" sz="1100" b="1" dirty="0">
                <a:latin typeface="Arial" panose="020B0604020202020204" pitchFamily="34" charset="0"/>
                <a:cs typeface="Arial" panose="020B0604020202020204" pitchFamily="34" charset="0"/>
              </a:rPr>
              <a:t>East Mississippi Center for Educational Development, Inc. (EMCED) </a:t>
            </a:r>
            <a:r>
              <a:rPr lang="en-US" altLang="en-US" sz="1100" dirty="0">
                <a:latin typeface="Arial" panose="020B0604020202020204" pitchFamily="34" charset="0"/>
                <a:cs typeface="Arial" panose="020B0604020202020204" pitchFamily="34" charset="0"/>
              </a:rPr>
              <a:t>is located on the </a:t>
            </a:r>
            <a:r>
              <a:rPr lang="en-US" altLang="en-US" sz="1100" b="1" dirty="0">
                <a:latin typeface="Arial" panose="020B0604020202020204" pitchFamily="34" charset="0"/>
                <a:cs typeface="Arial" panose="020B0604020202020204" pitchFamily="34" charset="0"/>
              </a:rPr>
              <a:t>Meridian Campus of Mississippi State University.  EMCED </a:t>
            </a:r>
            <a:r>
              <a:rPr lang="en-US" altLang="en-US" sz="1100" dirty="0">
                <a:latin typeface="Arial" panose="020B0604020202020204" pitchFamily="34" charset="0"/>
                <a:cs typeface="Arial" panose="020B0604020202020204" pitchFamily="34" charset="0"/>
              </a:rPr>
              <a:t>serves</a:t>
            </a:r>
            <a:r>
              <a:rPr lang="en-US" altLang="en-US" sz="1100" b="1" dirty="0">
                <a:latin typeface="Arial" panose="020B0604020202020204" pitchFamily="34" charset="0"/>
                <a:cs typeface="Arial" panose="020B0604020202020204" pitchFamily="34" charset="0"/>
              </a:rPr>
              <a:t> 30</a:t>
            </a:r>
            <a:r>
              <a:rPr lang="en-US" altLang="en-US" sz="1100" dirty="0">
                <a:latin typeface="Arial" panose="020B0604020202020204" pitchFamily="34" charset="0"/>
                <a:cs typeface="Arial" panose="020B0604020202020204" pitchFamily="34" charset="0"/>
              </a:rPr>
              <a:t> public school districts across 20 counties in the east Mississippi area. School districts pay an annual membership fee based upon the number of teachers and administrators employed by the member district. EMCED serves an educational community of over 4,800 teachers and 350 administrators. Each year more than 3,000 educators elect to participate in training  sessions developed and delivered by EMCED.</a:t>
            </a:r>
            <a:br>
              <a:rPr lang="en-US" altLang="en-US" sz="1100" dirty="0">
                <a:latin typeface="Arial" panose="020B0604020202020204" pitchFamily="34" charset="0"/>
                <a:cs typeface="Arial" panose="020B0604020202020204" pitchFamily="34" charset="0"/>
              </a:rPr>
            </a:br>
            <a:br>
              <a:rPr lang="en-US" altLang="en-US" sz="1100" dirty="0">
                <a:latin typeface="Arial" panose="020B0604020202020204" pitchFamily="34" charset="0"/>
                <a:cs typeface="Arial" panose="020B0604020202020204" pitchFamily="34" charset="0"/>
              </a:rPr>
            </a:br>
            <a:r>
              <a:rPr lang="en-US" altLang="en-US" sz="1100" dirty="0">
                <a:latin typeface="Arial" panose="020B0604020202020204" pitchFamily="34" charset="0"/>
                <a:cs typeface="Arial" panose="020B0604020202020204" pitchFamily="34" charset="0"/>
              </a:rPr>
              <a:t>The consortium is governed by a board of directors comprised of the superintendents of  member school districts. An executive committee is elected from the board to oversee the operations of the consortium. The executive director serves as chief executive officer of the consortium and is selected and appointed by the board of directors. </a:t>
            </a:r>
            <a:endParaRPr lang="en-US" altLang="en-US" sz="1200" dirty="0">
              <a:latin typeface="Arial" panose="020B0604020202020204" pitchFamily="34" charset="0"/>
              <a:cs typeface="Arial" panose="020B0604020202020204" pitchFamily="34" charset="0"/>
            </a:endParaRPr>
          </a:p>
        </p:txBody>
      </p:sp>
      <p:sp>
        <p:nvSpPr>
          <p:cNvPr id="15362" name="Text Box 7">
            <a:extLst>
              <a:ext uri="{FF2B5EF4-FFF2-40B4-BE49-F238E27FC236}">
                <a16:creationId xmlns:a16="http://schemas.microsoft.com/office/drawing/2014/main" id="{9F0AA553-5A8D-0548-5307-51DA4FB64D41}"/>
              </a:ext>
            </a:extLst>
          </p:cNvPr>
          <p:cNvSpPr txBox="1">
            <a:spLocks noChangeArrowheads="1"/>
          </p:cNvSpPr>
          <p:nvPr/>
        </p:nvSpPr>
        <p:spPr bwMode="auto">
          <a:xfrm>
            <a:off x="3595688" y="381000"/>
            <a:ext cx="2667000" cy="538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5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30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buFontTx/>
              <a:buNone/>
            </a:pPr>
            <a:r>
              <a:rPr lang="en-US" altLang="en-US" sz="1400" b="1" dirty="0">
                <a:latin typeface="Arial" panose="020B0604020202020204" pitchFamily="34" charset="0"/>
                <a:cs typeface="Arial" panose="020B0604020202020204" pitchFamily="34" charset="0"/>
              </a:rPr>
              <a:t>Our Mission</a:t>
            </a:r>
            <a:br>
              <a:rPr lang="en-US" altLang="en-US" sz="1400" b="1" dirty="0">
                <a:latin typeface="Arial" panose="020B0604020202020204" pitchFamily="34" charset="0"/>
                <a:cs typeface="Arial" panose="020B0604020202020204" pitchFamily="34" charset="0"/>
              </a:rPr>
            </a:br>
            <a:r>
              <a:rPr lang="en-US" altLang="en-US" sz="1100" dirty="0">
                <a:latin typeface="Arial" panose="020B0604020202020204" pitchFamily="34" charset="0"/>
                <a:cs typeface="Arial" panose="020B0604020202020204" pitchFamily="34" charset="0"/>
              </a:rPr>
              <a:t>EMCED is committed to assuming a strong leadership role in supporting public educators’ efforts to develop quality learning environments in which all children can obtain a quality education.  EMCED’s partnership with member school districts and Mississippi State University promotes high-quality instruction in the classroom and overall school improvement by enhancing and improving the personal and professional effectiveness of educators.  This is accomplished through high-quality professional development opportunities and support services provided in an efficient and affordable format.  </a:t>
            </a:r>
          </a:p>
          <a:p>
            <a:pPr eaLnBrk="1" hangingPunct="1">
              <a:spcBef>
                <a:spcPct val="50000"/>
              </a:spcBef>
              <a:buFontTx/>
              <a:buNone/>
            </a:pPr>
            <a:endParaRPr lang="en-US" altLang="en-US" sz="1100" dirty="0">
              <a:latin typeface="Arial" panose="020B0604020202020204" pitchFamily="34" charset="0"/>
              <a:cs typeface="Arial" panose="020B0604020202020204" pitchFamily="34" charset="0"/>
            </a:endParaRPr>
          </a:p>
          <a:p>
            <a:pPr eaLnBrk="1" hangingPunct="1">
              <a:spcBef>
                <a:spcPct val="50000"/>
              </a:spcBef>
              <a:buFontTx/>
              <a:buNone/>
            </a:pPr>
            <a:endParaRPr lang="en-US" altLang="en-US" sz="1100" dirty="0">
              <a:latin typeface="Arial" panose="020B0604020202020204" pitchFamily="34" charset="0"/>
              <a:cs typeface="Arial" panose="020B0604020202020204" pitchFamily="34" charset="0"/>
            </a:endParaRPr>
          </a:p>
          <a:p>
            <a:pPr eaLnBrk="1" hangingPunct="1">
              <a:spcBef>
                <a:spcPct val="50000"/>
              </a:spcBef>
              <a:buFontTx/>
              <a:buNone/>
            </a:pPr>
            <a:br>
              <a:rPr lang="en-US" altLang="en-US" sz="1100" dirty="0">
                <a:latin typeface="Arial" panose="020B0604020202020204" pitchFamily="34" charset="0"/>
                <a:cs typeface="Arial" panose="020B0604020202020204" pitchFamily="34" charset="0"/>
              </a:rPr>
            </a:br>
            <a:r>
              <a:rPr lang="en-US" altLang="en-US" sz="1100" b="1" dirty="0">
                <a:latin typeface="Arial" panose="020B0604020202020204" pitchFamily="34" charset="0"/>
                <a:cs typeface="Arial" panose="020B0604020202020204" pitchFamily="34" charset="0"/>
              </a:rPr>
              <a:t>Delivery of Services</a:t>
            </a:r>
            <a:br>
              <a:rPr lang="en-US" altLang="en-US" sz="1100" b="1" dirty="0">
                <a:latin typeface="Arial" panose="020B0604020202020204" pitchFamily="34" charset="0"/>
                <a:cs typeface="Arial" panose="020B0604020202020204" pitchFamily="34" charset="0"/>
              </a:rPr>
            </a:br>
            <a:r>
              <a:rPr lang="en-US" altLang="en-US" sz="1100" dirty="0">
                <a:latin typeface="Arial" panose="020B0604020202020204" pitchFamily="34" charset="0"/>
                <a:cs typeface="Arial" panose="020B0604020202020204" pitchFamily="34" charset="0"/>
              </a:rPr>
              <a:t>EMCED concentrates delivery of professional development services through a full range of regional offerings as well as in-district professional development sessions. </a:t>
            </a:r>
          </a:p>
          <a:p>
            <a:pPr eaLnBrk="1" hangingPunct="1">
              <a:spcBef>
                <a:spcPct val="50000"/>
              </a:spcBef>
              <a:buFontTx/>
              <a:buNone/>
            </a:pPr>
            <a:r>
              <a:rPr lang="en-US" altLang="en-US" sz="1100" dirty="0">
                <a:latin typeface="Arial" panose="020B0604020202020204" pitchFamily="34" charset="0"/>
                <a:cs typeface="Arial" panose="020B0604020202020204" pitchFamily="34" charset="0"/>
              </a:rPr>
              <a:t>All courses offer Continuing Education Units (CEUs) through Mississippi State University.  </a:t>
            </a:r>
          </a:p>
        </p:txBody>
      </p:sp>
      <p:pic>
        <p:nvPicPr>
          <p:cNvPr id="15363" name="Picture 9" descr="emced pic">
            <a:extLst>
              <a:ext uri="{FF2B5EF4-FFF2-40B4-BE49-F238E27FC236}">
                <a16:creationId xmlns:a16="http://schemas.microsoft.com/office/drawing/2014/main" id="{30CE71C3-A485-10E3-AFA0-3EBCB872DA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0888" y="533400"/>
            <a:ext cx="2362200" cy="182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ext Box 14">
            <a:extLst>
              <a:ext uri="{FF2B5EF4-FFF2-40B4-BE49-F238E27FC236}">
                <a16:creationId xmlns:a16="http://schemas.microsoft.com/office/drawing/2014/main" id="{24E6A2C3-FC8C-710A-BD69-188E3B84F6AF}"/>
              </a:ext>
            </a:extLst>
          </p:cNvPr>
          <p:cNvSpPr txBox="1">
            <a:spLocks noChangeArrowheads="1"/>
          </p:cNvSpPr>
          <p:nvPr/>
        </p:nvSpPr>
        <p:spPr bwMode="auto">
          <a:xfrm>
            <a:off x="7100888" y="2362200"/>
            <a:ext cx="24288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en-US" altLang="en-US" sz="900"/>
              <a:t>Area administrators explore communication and team building skills.</a:t>
            </a:r>
          </a:p>
        </p:txBody>
      </p:sp>
      <p:sp>
        <p:nvSpPr>
          <p:cNvPr id="3" name="TextBox 2">
            <a:extLst>
              <a:ext uri="{FF2B5EF4-FFF2-40B4-BE49-F238E27FC236}">
                <a16:creationId xmlns:a16="http://schemas.microsoft.com/office/drawing/2014/main" id="{FEED71FB-7313-C64C-3CD7-C35EB903C397}"/>
              </a:ext>
            </a:extLst>
          </p:cNvPr>
          <p:cNvSpPr txBox="1"/>
          <p:nvPr/>
        </p:nvSpPr>
        <p:spPr>
          <a:xfrm>
            <a:off x="7329488" y="2774950"/>
            <a:ext cx="2286000" cy="4540250"/>
          </a:xfrm>
          <a:prstGeom prst="rect">
            <a:avLst/>
          </a:prstGeom>
          <a:noFill/>
        </p:spPr>
        <p:txBody>
          <a:bodyPr>
            <a:spAutoFit/>
          </a:bodyPr>
          <a:lstStyle/>
          <a:p>
            <a:pPr eaLnBrk="1" hangingPunct="1">
              <a:defRPr/>
            </a:pPr>
            <a:r>
              <a:rPr lang="en-US" sz="1400" b="1" dirty="0">
                <a:latin typeface="Arial"/>
                <a:ea typeface="ＭＳ Ｐゴシック" charset="0"/>
                <a:cs typeface="Arial"/>
              </a:rPr>
              <a:t>Services Offered:</a:t>
            </a:r>
          </a:p>
          <a:p>
            <a:pPr eaLnBrk="1" hangingPunct="1">
              <a:defRPr/>
            </a:pPr>
            <a:endParaRPr lang="en-US" sz="1100" dirty="0">
              <a:latin typeface="Arial"/>
              <a:ea typeface="ＭＳ Ｐゴシック" charset="0"/>
              <a:cs typeface="Arial"/>
            </a:endParaRPr>
          </a:p>
          <a:p>
            <a:pPr marL="171450" indent="-171450" eaLnBrk="1" hangingPunct="1">
              <a:buFont typeface="Arial"/>
              <a:buChar char="•"/>
              <a:defRPr/>
            </a:pPr>
            <a:r>
              <a:rPr lang="en-US" sz="1100" dirty="0">
                <a:latin typeface="Arial"/>
                <a:ea typeface="ＭＳ Ｐゴシック" charset="0"/>
                <a:cs typeface="Arial"/>
              </a:rPr>
              <a:t>Superintendent/Principal Coaching</a:t>
            </a:r>
          </a:p>
          <a:p>
            <a:pPr marL="171450" indent="-171450" eaLnBrk="1" hangingPunct="1">
              <a:buFont typeface="Arial"/>
              <a:buChar char="•"/>
              <a:defRPr/>
            </a:pPr>
            <a:r>
              <a:rPr lang="en-US" sz="1100" dirty="0">
                <a:latin typeface="Arial"/>
                <a:ea typeface="ＭＳ Ｐゴシック" charset="0"/>
                <a:cs typeface="Arial"/>
              </a:rPr>
              <a:t>Teacher Mentoring/Coaching</a:t>
            </a:r>
          </a:p>
          <a:p>
            <a:pPr marL="171450" indent="-171450" eaLnBrk="1" hangingPunct="1">
              <a:buFont typeface="Arial"/>
              <a:buChar char="•"/>
              <a:defRPr/>
            </a:pPr>
            <a:r>
              <a:rPr lang="en-US" sz="1100" dirty="0">
                <a:latin typeface="Arial"/>
                <a:ea typeface="ＭＳ Ｐゴシック" charset="0"/>
                <a:cs typeface="Arial"/>
              </a:rPr>
              <a:t>Counselor Training</a:t>
            </a:r>
          </a:p>
          <a:p>
            <a:pPr marL="171450" indent="-171450" eaLnBrk="1" hangingPunct="1">
              <a:buFont typeface="Arial"/>
              <a:buChar char="•"/>
              <a:defRPr/>
            </a:pPr>
            <a:r>
              <a:rPr lang="en-US" sz="1100" dirty="0">
                <a:latin typeface="Arial"/>
                <a:ea typeface="ＭＳ Ｐゴシック" charset="0"/>
                <a:cs typeface="Arial"/>
              </a:rPr>
              <a:t>Classroom Management</a:t>
            </a:r>
          </a:p>
          <a:p>
            <a:pPr marL="171450" indent="-171450" eaLnBrk="1" hangingPunct="1">
              <a:buFont typeface="Arial"/>
              <a:buChar char="•"/>
              <a:defRPr/>
            </a:pPr>
            <a:r>
              <a:rPr lang="en-US" sz="1100" dirty="0">
                <a:latin typeface="Arial"/>
                <a:ea typeface="ＭＳ Ｐゴシック" charset="0"/>
                <a:cs typeface="Arial"/>
              </a:rPr>
              <a:t>Safety Training</a:t>
            </a:r>
          </a:p>
          <a:p>
            <a:pPr marL="171450" indent="-171450" eaLnBrk="1" hangingPunct="1">
              <a:buFont typeface="Arial"/>
              <a:buChar char="•"/>
              <a:defRPr/>
            </a:pPr>
            <a:r>
              <a:rPr lang="en-US" sz="1100" dirty="0">
                <a:latin typeface="Arial"/>
                <a:ea typeface="ＭＳ Ｐゴシック" charset="0"/>
                <a:cs typeface="Arial"/>
              </a:rPr>
              <a:t>MSIS Training</a:t>
            </a:r>
          </a:p>
          <a:p>
            <a:pPr marL="171450" indent="-171450" eaLnBrk="1" hangingPunct="1">
              <a:buFont typeface="Arial"/>
              <a:buChar char="•"/>
              <a:defRPr/>
            </a:pPr>
            <a:r>
              <a:rPr lang="en-US" sz="1100" dirty="0">
                <a:latin typeface="Arial"/>
                <a:ea typeface="ＭＳ Ｐゴシック" charset="0"/>
                <a:cs typeface="Arial"/>
              </a:rPr>
              <a:t>Canvas/Google Classroom Training</a:t>
            </a:r>
          </a:p>
          <a:p>
            <a:pPr marL="171450" indent="-171450" eaLnBrk="1" hangingPunct="1">
              <a:buFont typeface="Arial"/>
              <a:buChar char="•"/>
              <a:defRPr/>
            </a:pPr>
            <a:r>
              <a:rPr lang="en-US" sz="1100" dirty="0">
                <a:latin typeface="Arial"/>
                <a:ea typeface="ＭＳ Ｐゴシック" charset="0"/>
                <a:cs typeface="Arial"/>
              </a:rPr>
              <a:t>Strategic Planning</a:t>
            </a:r>
          </a:p>
          <a:p>
            <a:pPr marL="171450" indent="-171450" eaLnBrk="1" hangingPunct="1">
              <a:buFont typeface="Arial"/>
              <a:buChar char="•"/>
              <a:defRPr/>
            </a:pPr>
            <a:r>
              <a:rPr lang="en-US" sz="1100" dirty="0">
                <a:latin typeface="Arial"/>
                <a:ea typeface="ＭＳ Ｐゴシック" charset="0"/>
                <a:cs typeface="Arial"/>
              </a:rPr>
              <a:t>ACT Prep</a:t>
            </a:r>
          </a:p>
          <a:p>
            <a:pPr marL="171450" indent="-171450" eaLnBrk="1" hangingPunct="1">
              <a:buFont typeface="Arial"/>
              <a:buChar char="•"/>
              <a:defRPr/>
            </a:pPr>
            <a:r>
              <a:rPr lang="en-US" sz="1100" dirty="0">
                <a:latin typeface="Arial"/>
                <a:ea typeface="ＭＳ Ｐゴシック" charset="0"/>
                <a:cs typeface="Arial"/>
              </a:rPr>
              <a:t>STEM Training</a:t>
            </a:r>
          </a:p>
          <a:p>
            <a:pPr marL="171450" indent="-171450" eaLnBrk="1" hangingPunct="1">
              <a:buFont typeface="Arial"/>
              <a:buChar char="•"/>
              <a:defRPr/>
            </a:pPr>
            <a:r>
              <a:rPr lang="en-US" sz="1100" dirty="0">
                <a:latin typeface="Arial"/>
                <a:ea typeface="ＭＳ Ｐゴシック" charset="0"/>
                <a:cs typeface="Arial"/>
              </a:rPr>
              <a:t>Technology Training</a:t>
            </a:r>
          </a:p>
          <a:p>
            <a:pPr marL="171450" indent="-171450" eaLnBrk="1" hangingPunct="1">
              <a:buFont typeface="Arial"/>
              <a:buChar char="•"/>
              <a:defRPr/>
            </a:pPr>
            <a:r>
              <a:rPr lang="en-US" sz="1100" dirty="0">
                <a:latin typeface="Arial"/>
                <a:ea typeface="ＭＳ Ｐゴシック" charset="0"/>
                <a:cs typeface="Arial"/>
              </a:rPr>
              <a:t>New Teacher/Leadership Training</a:t>
            </a:r>
          </a:p>
          <a:p>
            <a:pPr marL="171450" indent="-171450" eaLnBrk="1" hangingPunct="1">
              <a:buFont typeface="Arial"/>
              <a:buChar char="•"/>
              <a:defRPr/>
            </a:pPr>
            <a:r>
              <a:rPr lang="en-US" sz="1100" dirty="0">
                <a:latin typeface="Arial"/>
                <a:ea typeface="ＭＳ Ｐゴシック" charset="0"/>
                <a:cs typeface="Arial"/>
              </a:rPr>
              <a:t>Elementary/Secondary Principals Collaborative</a:t>
            </a:r>
          </a:p>
          <a:p>
            <a:pPr marL="171450" indent="-171450" eaLnBrk="1" hangingPunct="1">
              <a:buFont typeface="Arial"/>
              <a:buChar char="•"/>
              <a:defRPr/>
            </a:pPr>
            <a:r>
              <a:rPr lang="en-US" sz="1100" dirty="0">
                <a:latin typeface="Arial"/>
                <a:ea typeface="ＭＳ Ｐゴシック" charset="0"/>
                <a:cs typeface="Arial"/>
              </a:rPr>
              <a:t>Monthly Superintendent's Meetings</a:t>
            </a:r>
          </a:p>
          <a:p>
            <a:pPr marL="171450" indent="-171450" eaLnBrk="1" hangingPunct="1">
              <a:buFont typeface="Arial"/>
              <a:buChar char="•"/>
              <a:defRPr/>
            </a:pPr>
            <a:r>
              <a:rPr lang="en-US" sz="1100" dirty="0">
                <a:latin typeface="Arial"/>
                <a:ea typeface="ＭＳ Ｐゴシック" charset="0"/>
                <a:cs typeface="Arial"/>
              </a:rPr>
              <a:t>Quarterly Network Meetings of SPED Directors, Federal Program Directors, Business Managers &amp; Curriculum Directors</a:t>
            </a:r>
          </a:p>
        </p:txBody>
      </p:sp>
      <p:pic>
        <p:nvPicPr>
          <p:cNvPr id="15366" name="Picture 10" descr="IMG_5428.jpg">
            <a:extLst>
              <a:ext uri="{FF2B5EF4-FFF2-40B4-BE49-F238E27FC236}">
                <a16:creationId xmlns:a16="http://schemas.microsoft.com/office/drawing/2014/main" id="{CE4A564F-9997-3466-37BE-599DC50C83C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288" y="5351463"/>
            <a:ext cx="2590800" cy="150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TextBox 5">
            <a:extLst>
              <a:ext uri="{FF2B5EF4-FFF2-40B4-BE49-F238E27FC236}">
                <a16:creationId xmlns:a16="http://schemas.microsoft.com/office/drawing/2014/main" id="{00F6C673-50BE-20C4-1632-992CF588041E}"/>
              </a:ext>
            </a:extLst>
          </p:cNvPr>
          <p:cNvSpPr txBox="1">
            <a:spLocks noChangeArrowheads="1"/>
          </p:cNvSpPr>
          <p:nvPr/>
        </p:nvSpPr>
        <p:spPr bwMode="auto">
          <a:xfrm>
            <a:off x="395288" y="7069138"/>
            <a:ext cx="25908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5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30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2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US" altLang="en-US" sz="1000">
                <a:latin typeface="Arial" panose="020B0604020202020204" pitchFamily="34" charset="0"/>
                <a:cs typeface="Arial" panose="020B0604020202020204" pitchFamily="34" charset="0"/>
              </a:rPr>
              <a:t>Elementary teacher collaborative</a:t>
            </a:r>
          </a:p>
        </p:txBody>
      </p:sp>
    </p:spTree>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1580</TotalTime>
  <Words>497</Words>
  <Application>Microsoft Macintosh PowerPoint</Application>
  <PresentationFormat>Custom</PresentationFormat>
  <Paragraphs>84</Paragraphs>
  <Slides>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vt:i4>
      </vt:variant>
    </vt:vector>
  </HeadingPairs>
  <TitlesOfParts>
    <vt:vector size="5" baseType="lpstr">
      <vt:lpstr>Arial</vt:lpstr>
      <vt:lpstr>Times New Roman</vt:lpstr>
      <vt:lpstr>Default Design</vt:lpstr>
      <vt:lpstr>PowerPoint Presentation</vt:lpstr>
      <vt:lpstr>PowerPoint Presentation</vt:lpstr>
    </vt:vector>
  </TitlesOfParts>
  <Company>E.M.C.E.D.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E.M.C.E.D.</dc:creator>
  <cp:lastModifiedBy>Don Brantley</cp:lastModifiedBy>
  <cp:revision>76</cp:revision>
  <cp:lastPrinted>2024-05-30T21:53:22Z</cp:lastPrinted>
  <dcterms:created xsi:type="dcterms:W3CDTF">2003-09-07T11:25:11Z</dcterms:created>
  <dcterms:modified xsi:type="dcterms:W3CDTF">2024-08-01T16:02:35Z</dcterms:modified>
</cp:coreProperties>
</file>